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3.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theme/theme4.xml" ContentType="application/vnd.openxmlformats-officedocument.theme+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theme/theme5.xml" ContentType="application/vnd.openxmlformats-officedocument.theme+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4" r:id="rId1"/>
    <p:sldMasterId id="2147483722" r:id="rId2"/>
    <p:sldMasterId id="2147483734" r:id="rId3"/>
    <p:sldMasterId id="2147483752" r:id="rId4"/>
    <p:sldMasterId id="2147483789" r:id="rId5"/>
    <p:sldMasterId id="2147483862" r:id="rId6"/>
  </p:sldMasterIdLst>
  <p:notesMasterIdLst>
    <p:notesMasterId r:id="rId14"/>
  </p:notesMasterIdLst>
  <p:handoutMasterIdLst>
    <p:handoutMasterId r:id="rId15"/>
  </p:handoutMasterIdLst>
  <p:sldIdLst>
    <p:sldId id="257" r:id="rId7"/>
    <p:sldId id="258" r:id="rId8"/>
    <p:sldId id="259" r:id="rId9"/>
    <p:sldId id="260" r:id="rId10"/>
    <p:sldId id="261" r:id="rId11"/>
    <p:sldId id="263" r:id="rId12"/>
    <p:sldId id="262"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44529"/>
    <a:srgbClr val="2B3922"/>
    <a:srgbClr val="2E3722"/>
    <a:srgbClr val="FCF7F1"/>
    <a:srgbClr val="B8D233"/>
    <a:srgbClr val="5CC6D6"/>
    <a:srgbClr val="F8D22F"/>
    <a:srgbClr val="F03F2B"/>
    <a:srgbClr val="3488A0"/>
    <a:srgbClr val="57903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112" d="100"/>
          <a:sy n="112" d="100"/>
        </p:scale>
        <p:origin x="552" y="96"/>
      </p:cViewPr>
      <p:guideLst/>
    </p:cSldViewPr>
  </p:slideViewPr>
  <p:notesTextViewPr>
    <p:cViewPr>
      <p:scale>
        <a:sx n="1" d="1"/>
        <a:sy n="1" d="1"/>
      </p:scale>
      <p:origin x="0" y="0"/>
    </p:cViewPr>
  </p:notesTextViewPr>
  <p:notesViewPr>
    <p:cSldViewPr snapToGrid="0">
      <p:cViewPr varScale="1">
        <p:scale>
          <a:sx n="123" d="100"/>
          <a:sy n="123" d="100"/>
        </p:scale>
        <p:origin x="4974"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theme" Target="theme/theme1.xml"/><Relationship Id="rId3" Type="http://schemas.openxmlformats.org/officeDocument/2006/relationships/slideMaster" Target="slideMasters/slideMaster3.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5" Type="http://schemas.openxmlformats.org/officeDocument/2006/relationships/slideMaster" Target="slideMasters/slideMaster5.xml"/><Relationship Id="rId15" Type="http://schemas.openxmlformats.org/officeDocument/2006/relationships/handoutMaster" Target="handoutMasters/handoutMaster1.xml"/><Relationship Id="rId10" Type="http://schemas.openxmlformats.org/officeDocument/2006/relationships/slide" Target="slides/slide4.xml"/><Relationship Id="rId19"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n-US"/>
          </a:p>
        </p:txBody>
      </p:sp>
      <p:sp>
        <p:nvSpPr>
          <p:cNvPr id="3" name="Tarih Yer Tutucusu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8A4D3CDC-3F0F-4E7D-A9FE-D29078F267AD}" type="datetime1">
              <a:rPr lang="tr-TR" smtClean="0"/>
              <a:t>11.10.2026</a:t>
            </a:fld>
            <a:endParaRPr lang="en-US" dirty="0"/>
          </a:p>
        </p:txBody>
      </p:sp>
      <p:sp>
        <p:nvSpPr>
          <p:cNvPr id="4" name="Alt Bilgi Yer Tutucusu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n-US"/>
          </a:p>
        </p:txBody>
      </p:sp>
      <p:sp>
        <p:nvSpPr>
          <p:cNvPr id="5" name="Slayt Numarası Yer Tutucusu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97ACF5E7-ACB0-497B-A8C6-F2E617B4631D}" type="slidenum">
              <a:rPr lang="en-US" smtClean="0"/>
              <a:t>‹#›</a:t>
            </a:fld>
            <a:endParaRPr lang="en-US"/>
          </a:p>
        </p:txBody>
      </p:sp>
    </p:spTree>
    <p:extLst>
      <p:ext uri="{BB962C8B-B14F-4D97-AF65-F5344CB8AC3E}">
        <p14:creationId xmlns:p14="http://schemas.microsoft.com/office/powerpoint/2010/main" val="1938533960"/>
      </p:ext>
    </p:extLst>
  </p:cSld>
  <p:clrMap bg1="lt1" tx1="dk1" bg2="lt2" tx2="dk2" accent1="accent1" accent2="accent2" accent3="accent3" accent4="accent4" accent5="accent5" accent6="accent6" hlink="hlink" folHlink="folHlink"/>
  <p:hf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n-US"/>
          </a:p>
        </p:txBody>
      </p:sp>
      <p:sp>
        <p:nvSpPr>
          <p:cNvPr id="3" name="Tarih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rtl="0"/>
            <a:fld id="{C0094158-4469-4125-8F9C-7F0A160A9CEC}" type="datetime1">
              <a:rPr lang="tr-TR" smtClean="0"/>
              <a:t>11.10.2026</a:t>
            </a:fld>
            <a:endParaRPr lang="en-US"/>
          </a:p>
        </p:txBody>
      </p:sp>
      <p:sp>
        <p:nvSpPr>
          <p:cNvPr id="4" name="Slayt Görüntüsü Yer Tutucus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en-US"/>
          </a:p>
        </p:txBody>
      </p:sp>
      <p:sp>
        <p:nvSpPr>
          <p:cNvPr id="5" name="Notlar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tr"/>
              <a:t>Asıl metin stillerini düzenlemek için tıklayın</a:t>
            </a:r>
            <a:endParaRPr lang="en-US"/>
          </a:p>
          <a:p>
            <a:pPr lvl="1" rtl="0"/>
            <a:r>
              <a:rPr lang="tr"/>
              <a:t>İkinci düzey</a:t>
            </a:r>
          </a:p>
          <a:p>
            <a:pPr lvl="2" rtl="0"/>
            <a:r>
              <a:rPr lang="tr"/>
              <a:t>Üçüncü düzey</a:t>
            </a:r>
          </a:p>
          <a:p>
            <a:pPr lvl="3" rtl="0"/>
            <a:r>
              <a:rPr lang="tr"/>
              <a:t>Dördüncü düzey</a:t>
            </a:r>
          </a:p>
          <a:p>
            <a:pPr lvl="4" rtl="0"/>
            <a:r>
              <a:rPr lang="tr"/>
              <a:t>Beşinci düzey</a:t>
            </a:r>
            <a:endParaRPr lang="en-US"/>
          </a:p>
        </p:txBody>
      </p:sp>
      <p:sp>
        <p:nvSpPr>
          <p:cNvPr id="6" name="Alt 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n-US"/>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37A705E3-E620-489D-9973-6221209A4B3B}" type="slidenum">
              <a:rPr lang="en-US" smtClean="0"/>
              <a:t>‹#›</a:t>
            </a:fld>
            <a:endParaRPr lang="en-US"/>
          </a:p>
        </p:txBody>
      </p:sp>
    </p:spTree>
    <p:extLst>
      <p:ext uri="{BB962C8B-B14F-4D97-AF65-F5344CB8AC3E}">
        <p14:creationId xmlns:p14="http://schemas.microsoft.com/office/powerpoint/2010/main" val="3889581830"/>
      </p:ext>
    </p:extLst>
  </p:cSld>
  <p:clrMap bg1="lt1" tx1="dk1" bg2="lt2" tx2="dk2" accent1="accent1" accent2="accent2" accent3="accent3" accent4="accent4" accent5="accent5" accent6="accent6" hlink="hlink" folHlink="folHlink"/>
  <p:hf hdr="0" ftr="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6.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6.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6.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6.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6.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Title 1"/>
          <p:cNvSpPr>
            <a:spLocks noGrp="1"/>
          </p:cNvSpPr>
          <p:nvPr>
            <p:ph type="ctrTitle"/>
          </p:nvPr>
        </p:nvSpPr>
        <p:spPr>
          <a:xfrm>
            <a:off x="1595269" y="1122363"/>
            <a:ext cx="9001462" cy="2387600"/>
          </a:xfrm>
        </p:spPr>
        <p:txBody>
          <a:bodyPr anchor="b">
            <a:normAutofit/>
          </a:bodyPr>
          <a:lstStyle>
            <a:lvl1pPr algn="ctr">
              <a:defRPr sz="4800"/>
            </a:lvl1pPr>
          </a:lstStyle>
          <a:p>
            <a:r>
              <a:rPr lang="tr-TR"/>
              <a:t>Asıl başlık stilini düzenlemek için tıklayın</a:t>
            </a:r>
            <a:endParaRPr lang="en-US" dirty="0"/>
          </a:p>
        </p:txBody>
      </p:sp>
      <p:sp>
        <p:nvSpPr>
          <p:cNvPr id="3" name="Subtitle 2"/>
          <p:cNvSpPr>
            <a:spLocks noGrp="1"/>
          </p:cNvSpPr>
          <p:nvPr>
            <p:ph type="subTitle" idx="1"/>
          </p:nvPr>
        </p:nvSpPr>
        <p:spPr>
          <a:xfrm>
            <a:off x="1595269" y="3602038"/>
            <a:ext cx="9001462"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endParaRPr lang="en-US" dirty="0"/>
          </a:p>
        </p:txBody>
      </p:sp>
      <p:sp>
        <p:nvSpPr>
          <p:cNvPr id="4" name="Date Placeholder 3"/>
          <p:cNvSpPr>
            <a:spLocks noGrp="1"/>
          </p:cNvSpPr>
          <p:nvPr>
            <p:ph type="dt" sz="half" idx="10"/>
          </p:nvPr>
        </p:nvSpPr>
        <p:spPr/>
        <p:txBody>
          <a:bodyPr/>
          <a:lstStyle/>
          <a:p>
            <a:pPr rtl="0"/>
            <a:fld id="{1B0951D9-850C-477F-AF83-3FB30EA67492}" type="datetime1">
              <a:rPr lang="tr-TR" smtClean="0"/>
              <a:t>11.10.2026</a:t>
            </a:fld>
            <a:endParaRPr lang="en-US" dirty="0"/>
          </a:p>
        </p:txBody>
      </p:sp>
      <p:sp>
        <p:nvSpPr>
          <p:cNvPr id="5" name="Footer Placeholder 4"/>
          <p:cNvSpPr>
            <a:spLocks noGrp="1"/>
          </p:cNvSpPr>
          <p:nvPr>
            <p:ph type="ftr" sz="quarter" idx="11"/>
          </p:nvPr>
        </p:nvSpPr>
        <p:spPr/>
        <p:txBody>
          <a:bodyPr/>
          <a:lstStyle/>
          <a:p>
            <a:pPr rtl="0"/>
            <a:endParaRPr lang="en-US" dirty="0"/>
          </a:p>
        </p:txBody>
      </p:sp>
      <p:sp>
        <p:nvSpPr>
          <p:cNvPr id="6" name="Slide Number Placeholder 5"/>
          <p:cNvSpPr>
            <a:spLocks noGrp="1"/>
          </p:cNvSpPr>
          <p:nvPr>
            <p:ph type="sldNum" sz="quarter" idx="12"/>
          </p:nvPr>
        </p:nvSpPr>
        <p:spPr/>
        <p:txBody>
          <a:bodyPr/>
          <a:lstStyle/>
          <a:p>
            <a:pPr rtl="0"/>
            <a:fld id="{34B7E4EF-A1BD-40F4-AB7B-04F084DD991D}" type="slidenum">
              <a:rPr lang="en-US" smtClean="0"/>
              <a:t>‹#›</a:t>
            </a:fld>
            <a:endParaRPr lang="en-US" dirty="0"/>
          </a:p>
        </p:txBody>
      </p:sp>
    </p:spTree>
    <p:extLst>
      <p:ext uri="{BB962C8B-B14F-4D97-AF65-F5344CB8AC3E}">
        <p14:creationId xmlns:p14="http://schemas.microsoft.com/office/powerpoint/2010/main" val="14135002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pPr rtl="0"/>
            <a:fld id="{FE387474-1390-41C9-9718-AAC5629B5D0B}" type="datetime1">
              <a:rPr lang="tr-TR" smtClean="0"/>
              <a:t>11.10.2026</a:t>
            </a:fld>
            <a:endParaRPr lang="en-US"/>
          </a:p>
        </p:txBody>
      </p:sp>
      <p:sp>
        <p:nvSpPr>
          <p:cNvPr id="5" name="Footer Placeholder 4"/>
          <p:cNvSpPr>
            <a:spLocks noGrp="1"/>
          </p:cNvSpPr>
          <p:nvPr>
            <p:ph type="ftr" sz="quarter" idx="11"/>
          </p:nvPr>
        </p:nvSpPr>
        <p:spPr/>
        <p:txBody>
          <a:bodyPr/>
          <a:lstStyle/>
          <a:p>
            <a:pPr rtl="0"/>
            <a:endParaRPr lang="en-US"/>
          </a:p>
        </p:txBody>
      </p:sp>
      <p:sp>
        <p:nvSpPr>
          <p:cNvPr id="6" name="Slide Number Placeholder 5"/>
          <p:cNvSpPr>
            <a:spLocks noGrp="1"/>
          </p:cNvSpPr>
          <p:nvPr>
            <p:ph type="sldNum" sz="quarter" idx="12"/>
          </p:nvPr>
        </p:nvSpPr>
        <p:spPr/>
        <p:txBody>
          <a:bodyPr/>
          <a:lstStyle/>
          <a:p>
            <a:pPr rtl="0"/>
            <a:fld id="{34B7E4EF-A1BD-40F4-AB7B-04F084DD991D}" type="slidenum">
              <a:rPr lang="en-US" smtClean="0"/>
              <a:t>‹#›</a:t>
            </a:fld>
            <a:endParaRPr lang="en-US"/>
          </a:p>
        </p:txBody>
      </p:sp>
    </p:spTree>
    <p:extLst>
      <p:ext uri="{BB962C8B-B14F-4D97-AF65-F5344CB8AC3E}">
        <p14:creationId xmlns:p14="http://schemas.microsoft.com/office/powerpoint/2010/main" val="19730018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Title 1"/>
          <p:cNvSpPr>
            <a:spLocks noGrp="1"/>
          </p:cNvSpPr>
          <p:nvPr>
            <p:ph type="title"/>
          </p:nvPr>
        </p:nvSpPr>
        <p:spPr>
          <a:xfrm>
            <a:off x="1229244" y="657226"/>
            <a:ext cx="9733512" cy="2852737"/>
          </a:xfrm>
        </p:spPr>
        <p:txBody>
          <a:bodyPr anchor="b">
            <a:normAutofit/>
          </a:bodyPr>
          <a:lstStyle>
            <a:lvl1pPr>
              <a:defRPr sz="3400"/>
            </a:lvl1pPr>
          </a:lstStyle>
          <a:p>
            <a:r>
              <a:rPr lang="tr-TR"/>
              <a:t>Asıl başlık stilini düzenlemek için tıklayın</a:t>
            </a:r>
            <a:endParaRPr lang="en-US" dirty="0"/>
          </a:p>
        </p:txBody>
      </p:sp>
      <p:sp>
        <p:nvSpPr>
          <p:cNvPr id="3" name="Text Placeholder 2"/>
          <p:cNvSpPr>
            <a:spLocks noGrp="1"/>
          </p:cNvSpPr>
          <p:nvPr>
            <p:ph type="body" idx="1"/>
          </p:nvPr>
        </p:nvSpPr>
        <p:spPr>
          <a:xfrm>
            <a:off x="1229244" y="3602038"/>
            <a:ext cx="9733512" cy="1500187"/>
          </a:xfrm>
        </p:spPr>
        <p:txBody>
          <a:bodyPr/>
          <a:lstStyle>
            <a:lvl1pPr marL="0" indent="0" algn="ctr">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düzenlemek için tıklayın</a:t>
            </a:r>
          </a:p>
        </p:txBody>
      </p:sp>
      <p:sp>
        <p:nvSpPr>
          <p:cNvPr id="4" name="Date Placeholder 3"/>
          <p:cNvSpPr>
            <a:spLocks noGrp="1"/>
          </p:cNvSpPr>
          <p:nvPr>
            <p:ph type="dt" sz="half" idx="10"/>
          </p:nvPr>
        </p:nvSpPr>
        <p:spPr/>
        <p:txBody>
          <a:bodyPr/>
          <a:lstStyle/>
          <a:p>
            <a:pPr rtl="0"/>
            <a:fld id="{84A148F7-A76F-401F-AD5E-B004E6B76CB0}" type="datetime1">
              <a:rPr lang="tr-TR" smtClean="0"/>
              <a:t>11.10.2026</a:t>
            </a:fld>
            <a:endParaRPr lang="en-US" dirty="0"/>
          </a:p>
        </p:txBody>
      </p:sp>
      <p:sp>
        <p:nvSpPr>
          <p:cNvPr id="5" name="Footer Placeholder 4"/>
          <p:cNvSpPr>
            <a:spLocks noGrp="1"/>
          </p:cNvSpPr>
          <p:nvPr>
            <p:ph type="ftr" sz="quarter" idx="11"/>
          </p:nvPr>
        </p:nvSpPr>
        <p:spPr/>
        <p:txBody>
          <a:bodyPr/>
          <a:lstStyle/>
          <a:p>
            <a:pPr rtl="0"/>
            <a:endParaRPr lang="en-US" dirty="0"/>
          </a:p>
        </p:txBody>
      </p:sp>
      <p:sp>
        <p:nvSpPr>
          <p:cNvPr id="6" name="Slide Number Placeholder 5"/>
          <p:cNvSpPr>
            <a:spLocks noGrp="1"/>
          </p:cNvSpPr>
          <p:nvPr>
            <p:ph type="sldNum" sz="quarter" idx="12"/>
          </p:nvPr>
        </p:nvSpPr>
        <p:spPr/>
        <p:txBody>
          <a:bodyPr/>
          <a:lstStyle/>
          <a:p>
            <a:pPr rtl="0"/>
            <a:fld id="{34B7E4EF-A1BD-40F4-AB7B-04F084DD991D}" type="slidenum">
              <a:rPr lang="en-US" smtClean="0"/>
              <a:t>‹#›</a:t>
            </a:fld>
            <a:endParaRPr lang="en-US" dirty="0"/>
          </a:p>
        </p:txBody>
      </p:sp>
    </p:spTree>
    <p:extLst>
      <p:ext uri="{BB962C8B-B14F-4D97-AF65-F5344CB8AC3E}">
        <p14:creationId xmlns:p14="http://schemas.microsoft.com/office/powerpoint/2010/main" val="38240282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6321"/>
          </a:xfrm>
        </p:spPr>
        <p:txBody>
          <a:bodyPr/>
          <a:lstStyle/>
          <a:p>
            <a:r>
              <a:rPr lang="tr-TR"/>
              <a:t>Asıl başlık stilini düzenlemek için tıklayın</a:t>
            </a:r>
            <a:endParaRPr lang="en-US" dirty="0"/>
          </a:p>
        </p:txBody>
      </p:sp>
      <p:sp>
        <p:nvSpPr>
          <p:cNvPr id="3" name="Content Placeholder 2"/>
          <p:cNvSpPr>
            <a:spLocks noGrp="1"/>
          </p:cNvSpPr>
          <p:nvPr>
            <p:ph sz="half" idx="1"/>
          </p:nvPr>
        </p:nvSpPr>
        <p:spPr>
          <a:xfrm>
            <a:off x="913795" y="2088319"/>
            <a:ext cx="5106004" cy="3702881"/>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Content Placeholder 3"/>
          <p:cNvSpPr>
            <a:spLocks noGrp="1"/>
          </p:cNvSpPr>
          <p:nvPr>
            <p:ph sz="half" idx="2"/>
          </p:nvPr>
        </p:nvSpPr>
        <p:spPr>
          <a:xfrm>
            <a:off x="6173403" y="2088319"/>
            <a:ext cx="5094154" cy="3702881"/>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Date Placeholder 4"/>
          <p:cNvSpPr>
            <a:spLocks noGrp="1"/>
          </p:cNvSpPr>
          <p:nvPr>
            <p:ph type="dt" sz="half" idx="10"/>
          </p:nvPr>
        </p:nvSpPr>
        <p:spPr/>
        <p:txBody>
          <a:bodyPr/>
          <a:lstStyle/>
          <a:p>
            <a:pPr rtl="0"/>
            <a:fld id="{8C3045A1-20C0-4B0A-AD84-4C1E818C0034}" type="datetime1">
              <a:rPr lang="tr-TR" smtClean="0"/>
              <a:t>11.10.2026</a:t>
            </a:fld>
            <a:endParaRPr lang="en-US"/>
          </a:p>
        </p:txBody>
      </p:sp>
      <p:sp>
        <p:nvSpPr>
          <p:cNvPr id="6" name="Footer Placeholder 5"/>
          <p:cNvSpPr>
            <a:spLocks noGrp="1"/>
          </p:cNvSpPr>
          <p:nvPr>
            <p:ph type="ftr" sz="quarter" idx="11"/>
          </p:nvPr>
        </p:nvSpPr>
        <p:spPr/>
        <p:txBody>
          <a:bodyPr/>
          <a:lstStyle/>
          <a:p>
            <a:pPr rtl="0"/>
            <a:endParaRPr lang="en-US"/>
          </a:p>
        </p:txBody>
      </p:sp>
      <p:sp>
        <p:nvSpPr>
          <p:cNvPr id="7" name="Slide Number Placeholder 6"/>
          <p:cNvSpPr>
            <a:spLocks noGrp="1"/>
          </p:cNvSpPr>
          <p:nvPr>
            <p:ph type="sldNum" sz="quarter" idx="12"/>
          </p:nvPr>
        </p:nvSpPr>
        <p:spPr/>
        <p:txBody>
          <a:bodyPr/>
          <a:lstStyle/>
          <a:p>
            <a:pPr rtl="0"/>
            <a:fld id="{34B7E4EF-A1BD-40F4-AB7B-04F084DD991D}" type="slidenum">
              <a:rPr lang="en-US" smtClean="0"/>
              <a:t>‹#›</a:t>
            </a:fld>
            <a:endParaRPr lang="en-US"/>
          </a:p>
        </p:txBody>
      </p:sp>
    </p:spTree>
    <p:extLst>
      <p:ext uri="{BB962C8B-B14F-4D97-AF65-F5344CB8AC3E}">
        <p14:creationId xmlns:p14="http://schemas.microsoft.com/office/powerpoint/2010/main" val="34482999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5563"/>
          </a:xfrm>
        </p:spPr>
        <p:txBody>
          <a:bodyPr/>
          <a:lstStyle/>
          <a:p>
            <a:r>
              <a:rPr lang="tr-TR"/>
              <a:t>Asıl başlık stilini düzenlemek için tıklayın</a:t>
            </a:r>
            <a:endParaRPr lang="en-US" dirty="0"/>
          </a:p>
        </p:txBody>
      </p:sp>
      <p:sp>
        <p:nvSpPr>
          <p:cNvPr id="3" name="Text Placeholder 2"/>
          <p:cNvSpPr>
            <a:spLocks noGrp="1"/>
          </p:cNvSpPr>
          <p:nvPr>
            <p:ph type="body" idx="1"/>
          </p:nvPr>
        </p:nvSpPr>
        <p:spPr>
          <a:xfrm>
            <a:off x="1141804" y="2088320"/>
            <a:ext cx="4879199"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Content Placeholder 3"/>
          <p:cNvSpPr>
            <a:spLocks noGrp="1"/>
          </p:cNvSpPr>
          <p:nvPr>
            <p:ph sz="half" idx="2"/>
          </p:nvPr>
        </p:nvSpPr>
        <p:spPr>
          <a:xfrm>
            <a:off x="913795" y="2912232"/>
            <a:ext cx="5107208" cy="287896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p:nvPr>
        </p:nvSpPr>
        <p:spPr>
          <a:xfrm>
            <a:off x="6402003" y="2088320"/>
            <a:ext cx="4865554"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Content Placeholder 5"/>
          <p:cNvSpPr>
            <a:spLocks noGrp="1"/>
          </p:cNvSpPr>
          <p:nvPr>
            <p:ph sz="quarter" idx="4"/>
          </p:nvPr>
        </p:nvSpPr>
        <p:spPr>
          <a:xfrm>
            <a:off x="6172200" y="2912232"/>
            <a:ext cx="5095357" cy="287896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7" name="Date Placeholder 6"/>
          <p:cNvSpPr>
            <a:spLocks noGrp="1"/>
          </p:cNvSpPr>
          <p:nvPr>
            <p:ph type="dt" sz="half" idx="10"/>
          </p:nvPr>
        </p:nvSpPr>
        <p:spPr/>
        <p:txBody>
          <a:bodyPr/>
          <a:lstStyle/>
          <a:p>
            <a:pPr rtl="0"/>
            <a:fld id="{7283C5DB-0E5C-47AB-804D-13751DF54259}" type="datetime1">
              <a:rPr lang="tr-TR" smtClean="0"/>
              <a:t>11.10.2026</a:t>
            </a:fld>
            <a:endParaRPr lang="en-US"/>
          </a:p>
        </p:txBody>
      </p:sp>
      <p:sp>
        <p:nvSpPr>
          <p:cNvPr id="8" name="Footer Placeholder 7"/>
          <p:cNvSpPr>
            <a:spLocks noGrp="1"/>
          </p:cNvSpPr>
          <p:nvPr>
            <p:ph type="ftr" sz="quarter" idx="11"/>
          </p:nvPr>
        </p:nvSpPr>
        <p:spPr/>
        <p:txBody>
          <a:bodyPr/>
          <a:lstStyle/>
          <a:p>
            <a:pPr rtl="0"/>
            <a:endParaRPr lang="en-US"/>
          </a:p>
        </p:txBody>
      </p:sp>
      <p:sp>
        <p:nvSpPr>
          <p:cNvPr id="9" name="Slide Number Placeholder 8"/>
          <p:cNvSpPr>
            <a:spLocks noGrp="1"/>
          </p:cNvSpPr>
          <p:nvPr>
            <p:ph type="sldNum" sz="quarter" idx="12"/>
          </p:nvPr>
        </p:nvSpPr>
        <p:spPr/>
        <p:txBody>
          <a:bodyPr/>
          <a:lstStyle/>
          <a:p>
            <a:pPr rtl="0"/>
            <a:fld id="{34B7E4EF-A1BD-40F4-AB7B-04F084DD991D}" type="slidenum">
              <a:rPr lang="en-US" smtClean="0"/>
              <a:t>‹#›</a:t>
            </a:fld>
            <a:endParaRPr lang="en-US"/>
          </a:p>
        </p:txBody>
      </p:sp>
    </p:spTree>
    <p:extLst>
      <p:ext uri="{BB962C8B-B14F-4D97-AF65-F5344CB8AC3E}">
        <p14:creationId xmlns:p14="http://schemas.microsoft.com/office/powerpoint/2010/main" val="39267020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Date Placeholder 2"/>
          <p:cNvSpPr>
            <a:spLocks noGrp="1"/>
          </p:cNvSpPr>
          <p:nvPr>
            <p:ph type="dt" sz="half" idx="10"/>
          </p:nvPr>
        </p:nvSpPr>
        <p:spPr/>
        <p:txBody>
          <a:bodyPr/>
          <a:lstStyle/>
          <a:p>
            <a:pPr rtl="0"/>
            <a:fld id="{8B912638-4A84-4EE0-98F1-3BC2BFB48209}" type="datetime1">
              <a:rPr lang="tr-TR" smtClean="0"/>
              <a:t>11.10.2026</a:t>
            </a:fld>
            <a:endParaRPr lang="en-US"/>
          </a:p>
        </p:txBody>
      </p:sp>
      <p:sp>
        <p:nvSpPr>
          <p:cNvPr id="4" name="Footer Placeholder 3"/>
          <p:cNvSpPr>
            <a:spLocks noGrp="1"/>
          </p:cNvSpPr>
          <p:nvPr>
            <p:ph type="ftr" sz="quarter" idx="11"/>
          </p:nvPr>
        </p:nvSpPr>
        <p:spPr/>
        <p:txBody>
          <a:bodyPr/>
          <a:lstStyle/>
          <a:p>
            <a:pPr rtl="0"/>
            <a:endParaRPr lang="en-US"/>
          </a:p>
        </p:txBody>
      </p:sp>
      <p:sp>
        <p:nvSpPr>
          <p:cNvPr id="5" name="Slide Number Placeholder 4"/>
          <p:cNvSpPr>
            <a:spLocks noGrp="1"/>
          </p:cNvSpPr>
          <p:nvPr>
            <p:ph type="sldNum" sz="quarter" idx="12"/>
          </p:nvPr>
        </p:nvSpPr>
        <p:spPr/>
        <p:txBody>
          <a:bodyPr/>
          <a:lstStyle/>
          <a:p>
            <a:pPr rtl="0"/>
            <a:fld id="{34B7E4EF-A1BD-40F4-AB7B-04F084DD991D}" type="slidenum">
              <a:rPr lang="en-US" smtClean="0"/>
              <a:t>‹#›</a:t>
            </a:fld>
            <a:endParaRPr lang="en-US"/>
          </a:p>
        </p:txBody>
      </p:sp>
    </p:spTree>
    <p:extLst>
      <p:ext uri="{BB962C8B-B14F-4D97-AF65-F5344CB8AC3E}">
        <p14:creationId xmlns:p14="http://schemas.microsoft.com/office/powerpoint/2010/main" val="557361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rtl="0"/>
            <a:fld id="{07545FB2-DB73-4453-9716-EA32A8F7CEFF}" type="datetime1">
              <a:rPr lang="tr-TR" smtClean="0"/>
              <a:t>11.10.2026</a:t>
            </a:fld>
            <a:endParaRPr lang="en-US"/>
          </a:p>
        </p:txBody>
      </p:sp>
      <p:sp>
        <p:nvSpPr>
          <p:cNvPr id="3" name="Footer Placeholder 2"/>
          <p:cNvSpPr>
            <a:spLocks noGrp="1"/>
          </p:cNvSpPr>
          <p:nvPr>
            <p:ph type="ftr" sz="quarter" idx="11"/>
          </p:nvPr>
        </p:nvSpPr>
        <p:spPr/>
        <p:txBody>
          <a:bodyPr/>
          <a:lstStyle/>
          <a:p>
            <a:pPr rtl="0"/>
            <a:endParaRPr lang="en-US"/>
          </a:p>
        </p:txBody>
      </p:sp>
      <p:sp>
        <p:nvSpPr>
          <p:cNvPr id="4" name="Slide Number Placeholder 3"/>
          <p:cNvSpPr>
            <a:spLocks noGrp="1"/>
          </p:cNvSpPr>
          <p:nvPr>
            <p:ph type="sldNum" sz="quarter" idx="12"/>
          </p:nvPr>
        </p:nvSpPr>
        <p:spPr/>
        <p:txBody>
          <a:bodyPr/>
          <a:lstStyle/>
          <a:p>
            <a:pPr rtl="0"/>
            <a:fld id="{34B7E4EF-A1BD-40F4-AB7B-04F084DD991D}" type="slidenum">
              <a:rPr lang="en-US" smtClean="0"/>
              <a:t>‹#›</a:t>
            </a:fld>
            <a:endParaRPr lang="en-US"/>
          </a:p>
        </p:txBody>
      </p:sp>
    </p:spTree>
    <p:extLst>
      <p:ext uri="{BB962C8B-B14F-4D97-AF65-F5344CB8AC3E}">
        <p14:creationId xmlns:p14="http://schemas.microsoft.com/office/powerpoint/2010/main" val="6099560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917228" y="609600"/>
            <a:ext cx="3932237" cy="2362200"/>
          </a:xfrm>
        </p:spPr>
        <p:txBody>
          <a:bodyPr anchor="b">
            <a:normAutofit/>
          </a:bodyPr>
          <a:lstStyle>
            <a:lvl1pPr>
              <a:defRPr sz="2800"/>
            </a:lvl1pPr>
          </a:lstStyle>
          <a:p>
            <a:r>
              <a:rPr lang="tr-TR"/>
              <a:t>Asıl başlık stilini düzenlemek için tıklayın</a:t>
            </a:r>
            <a:endParaRPr lang="en-US" dirty="0"/>
          </a:p>
        </p:txBody>
      </p:sp>
      <p:sp>
        <p:nvSpPr>
          <p:cNvPr id="3" name="Content Placeholder 2"/>
          <p:cNvSpPr>
            <a:spLocks noGrp="1"/>
          </p:cNvSpPr>
          <p:nvPr>
            <p:ph idx="1"/>
          </p:nvPr>
        </p:nvSpPr>
        <p:spPr>
          <a:xfrm>
            <a:off x="5078064" y="609600"/>
            <a:ext cx="6189492" cy="5181600"/>
          </a:xfrm>
        </p:spPr>
        <p:txBody>
          <a:bodyPr anchor="ct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917228" y="2971800"/>
            <a:ext cx="3932237" cy="2819399"/>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pPr rtl="0"/>
            <a:fld id="{2EF5B999-57E2-470C-85A4-8AC7B2DA0B4E}" type="datetime1">
              <a:rPr lang="tr-TR" smtClean="0"/>
              <a:t>11.10.2026</a:t>
            </a:fld>
            <a:endParaRPr lang="en-US" dirty="0"/>
          </a:p>
        </p:txBody>
      </p:sp>
      <p:sp>
        <p:nvSpPr>
          <p:cNvPr id="6" name="Footer Placeholder 5"/>
          <p:cNvSpPr>
            <a:spLocks noGrp="1"/>
          </p:cNvSpPr>
          <p:nvPr>
            <p:ph type="ftr" sz="quarter" idx="11"/>
          </p:nvPr>
        </p:nvSpPr>
        <p:spPr/>
        <p:txBody>
          <a:bodyPr/>
          <a:lstStyle/>
          <a:p>
            <a:pPr rtl="0"/>
            <a:endParaRPr lang="en-US" dirty="0"/>
          </a:p>
        </p:txBody>
      </p:sp>
      <p:sp>
        <p:nvSpPr>
          <p:cNvPr id="7" name="Slide Number Placeholder 6"/>
          <p:cNvSpPr>
            <a:spLocks noGrp="1"/>
          </p:cNvSpPr>
          <p:nvPr>
            <p:ph type="sldNum" sz="quarter" idx="12"/>
          </p:nvPr>
        </p:nvSpPr>
        <p:spPr/>
        <p:txBody>
          <a:bodyPr/>
          <a:lstStyle/>
          <a:p>
            <a:pPr rtl="0"/>
            <a:fld id="{34B7E4EF-A1BD-40F4-AB7B-04F084DD991D}" type="slidenum">
              <a:rPr lang="en-US" smtClean="0"/>
              <a:t>‹#›</a:t>
            </a:fld>
            <a:endParaRPr lang="en-US"/>
          </a:p>
        </p:txBody>
      </p:sp>
    </p:spTree>
    <p:extLst>
      <p:ext uri="{BB962C8B-B14F-4D97-AF65-F5344CB8AC3E}">
        <p14:creationId xmlns:p14="http://schemas.microsoft.com/office/powerpoint/2010/main" val="4076530185"/>
      </p:ext>
    </p:extLst>
  </p:cSld>
  <p:clrMapOvr>
    <a:masterClrMapping/>
  </p:clrMapOvr>
  <p:hf sldNum="0" hdr="0" ftr="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917227" y="609600"/>
            <a:ext cx="5929773" cy="2362200"/>
          </a:xfrm>
        </p:spPr>
        <p:txBody>
          <a:bodyPr anchor="b">
            <a:normAutofit/>
          </a:bodyPr>
          <a:lstStyle>
            <a:lvl1pPr>
              <a:defRPr sz="3200"/>
            </a:lvl1pPr>
          </a:lstStyle>
          <a:p>
            <a:r>
              <a:rPr lang="tr-TR"/>
              <a:t>Asıl başlık stilini düzenlemek için tıklayın</a:t>
            </a:r>
            <a:endParaRPr lang="en-US" dirty="0"/>
          </a:p>
        </p:txBody>
      </p:sp>
      <p:sp>
        <p:nvSpPr>
          <p:cNvPr id="3" name="Picture Placeholder 2"/>
          <p:cNvSpPr>
            <a:spLocks noGrp="1" noChangeAspect="1"/>
          </p:cNvSpPr>
          <p:nvPr>
            <p:ph type="pic" idx="1"/>
          </p:nvPr>
        </p:nvSpPr>
        <p:spPr>
          <a:xfrm>
            <a:off x="7424804" y="758881"/>
            <a:ext cx="3255356" cy="4883038"/>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a:t>Resim eklemek için simgeye tıklayın</a:t>
            </a:r>
            <a:endParaRPr lang="en-US" dirty="0"/>
          </a:p>
        </p:txBody>
      </p:sp>
      <p:sp>
        <p:nvSpPr>
          <p:cNvPr id="4" name="Text Placeholder 3"/>
          <p:cNvSpPr>
            <a:spLocks noGrp="1"/>
          </p:cNvSpPr>
          <p:nvPr>
            <p:ph type="body" sz="half" idx="2"/>
          </p:nvPr>
        </p:nvSpPr>
        <p:spPr>
          <a:xfrm>
            <a:off x="913794" y="2971800"/>
            <a:ext cx="5934950" cy="2819400"/>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pPr rtl="0"/>
            <a:fld id="{2EF5B999-57E2-470C-85A4-8AC7B2DA0B4E}" type="datetime1">
              <a:rPr lang="tr-TR" smtClean="0"/>
              <a:t>11.10.2026</a:t>
            </a:fld>
            <a:endParaRPr lang="en-US" dirty="0"/>
          </a:p>
        </p:txBody>
      </p:sp>
      <p:sp>
        <p:nvSpPr>
          <p:cNvPr id="6" name="Footer Placeholder 5"/>
          <p:cNvSpPr>
            <a:spLocks noGrp="1"/>
          </p:cNvSpPr>
          <p:nvPr>
            <p:ph type="ftr" sz="quarter" idx="11"/>
          </p:nvPr>
        </p:nvSpPr>
        <p:spPr/>
        <p:txBody>
          <a:bodyPr/>
          <a:lstStyle/>
          <a:p>
            <a:pPr rtl="0"/>
            <a:endParaRPr lang="en-US" dirty="0"/>
          </a:p>
        </p:txBody>
      </p:sp>
      <p:sp>
        <p:nvSpPr>
          <p:cNvPr id="7" name="Slide Number Placeholder 6"/>
          <p:cNvSpPr>
            <a:spLocks noGrp="1"/>
          </p:cNvSpPr>
          <p:nvPr>
            <p:ph type="sldNum" sz="quarter" idx="12"/>
          </p:nvPr>
        </p:nvSpPr>
        <p:spPr/>
        <p:txBody>
          <a:bodyPr/>
          <a:lstStyle/>
          <a:p>
            <a:pPr rtl="0"/>
            <a:fld id="{34B7E4EF-A1BD-40F4-AB7B-04F084DD991D}" type="slidenum">
              <a:rPr lang="en-US" smtClean="0"/>
              <a:t>‹#›</a:t>
            </a:fld>
            <a:endParaRPr lang="en-US"/>
          </a:p>
        </p:txBody>
      </p:sp>
    </p:spTree>
    <p:extLst>
      <p:ext uri="{BB962C8B-B14F-4D97-AF65-F5344CB8AC3E}">
        <p14:creationId xmlns:p14="http://schemas.microsoft.com/office/powerpoint/2010/main" val="1501783223"/>
      </p:ext>
    </p:extLst>
  </p:cSld>
  <p:clrMapOvr>
    <a:masterClrMapping/>
  </p:clrMapOvr>
  <p:hf sldNum="0" hdr="0" ftr="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Yazılı Panoramik Resim">
    <p:spTree>
      <p:nvGrpSpPr>
        <p:cNvPr id="1" name=""/>
        <p:cNvGrpSpPr/>
        <p:nvPr/>
      </p:nvGrpSpPr>
      <p:grpSpPr>
        <a:xfrm>
          <a:off x="0" y="0"/>
          <a:ext cx="0" cy="0"/>
          <a:chOff x="0" y="0"/>
          <a:chExt cx="0" cy="0"/>
        </a:xfrm>
      </p:grpSpPr>
      <p:sp>
        <p:nvSpPr>
          <p:cNvPr id="2" name="Title 1"/>
          <p:cNvSpPr>
            <a:spLocks noGrp="1"/>
          </p:cNvSpPr>
          <p:nvPr>
            <p:ph type="title"/>
          </p:nvPr>
        </p:nvSpPr>
        <p:spPr>
          <a:xfrm>
            <a:off x="913806" y="4289372"/>
            <a:ext cx="10367564" cy="819355"/>
          </a:xfrm>
        </p:spPr>
        <p:txBody>
          <a:bodyPr anchor="b">
            <a:normAutofit/>
          </a:bodyPr>
          <a:lstStyle>
            <a:lvl1pPr>
              <a:defRPr sz="2800"/>
            </a:lvl1pPr>
          </a:lstStyle>
          <a:p>
            <a:r>
              <a:rPr lang="tr-TR"/>
              <a:t>Asıl başlık stilini düzenlemek için tıklayın</a:t>
            </a:r>
            <a:endParaRPr lang="en-US" dirty="0"/>
          </a:p>
        </p:txBody>
      </p:sp>
      <p:sp>
        <p:nvSpPr>
          <p:cNvPr id="3" name="Picture Placeholder 2"/>
          <p:cNvSpPr>
            <a:spLocks noGrp="1" noChangeAspect="1"/>
          </p:cNvSpPr>
          <p:nvPr>
            <p:ph type="pic" idx="1"/>
          </p:nvPr>
        </p:nvSpPr>
        <p:spPr>
          <a:xfrm>
            <a:off x="913806" y="621321"/>
            <a:ext cx="10367564" cy="3379735"/>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a:t>Resim eklemek için simgeye tıklayın</a:t>
            </a:r>
            <a:endParaRPr lang="en-US" dirty="0"/>
          </a:p>
        </p:txBody>
      </p:sp>
      <p:sp>
        <p:nvSpPr>
          <p:cNvPr id="4" name="Text Placeholder 3"/>
          <p:cNvSpPr>
            <a:spLocks noGrp="1"/>
          </p:cNvSpPr>
          <p:nvPr>
            <p:ph type="body" sz="half" idx="2"/>
          </p:nvPr>
        </p:nvSpPr>
        <p:spPr>
          <a:xfrm>
            <a:off x="913795" y="5108728"/>
            <a:ext cx="10365998" cy="682472"/>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pPr rtl="0"/>
            <a:fld id="{2EF5B999-57E2-470C-85A4-8AC7B2DA0B4E}" type="datetime1">
              <a:rPr lang="tr-TR" smtClean="0"/>
              <a:t>11.10.2026</a:t>
            </a:fld>
            <a:endParaRPr lang="en-US" dirty="0"/>
          </a:p>
        </p:txBody>
      </p:sp>
      <p:sp>
        <p:nvSpPr>
          <p:cNvPr id="6" name="Footer Placeholder 5"/>
          <p:cNvSpPr>
            <a:spLocks noGrp="1"/>
          </p:cNvSpPr>
          <p:nvPr>
            <p:ph type="ftr" sz="quarter" idx="11"/>
          </p:nvPr>
        </p:nvSpPr>
        <p:spPr/>
        <p:txBody>
          <a:bodyPr/>
          <a:lstStyle/>
          <a:p>
            <a:pPr rtl="0"/>
            <a:endParaRPr lang="en-US" dirty="0"/>
          </a:p>
        </p:txBody>
      </p:sp>
      <p:sp>
        <p:nvSpPr>
          <p:cNvPr id="7" name="Slide Number Placeholder 6"/>
          <p:cNvSpPr>
            <a:spLocks noGrp="1"/>
          </p:cNvSpPr>
          <p:nvPr>
            <p:ph type="sldNum" sz="quarter" idx="12"/>
          </p:nvPr>
        </p:nvSpPr>
        <p:spPr/>
        <p:txBody>
          <a:bodyPr/>
          <a:lstStyle/>
          <a:p>
            <a:pPr rtl="0"/>
            <a:fld id="{34B7E4EF-A1BD-40F4-AB7B-04F084DD991D}" type="slidenum">
              <a:rPr lang="en-US" smtClean="0"/>
              <a:t>‹#›</a:t>
            </a:fld>
            <a:endParaRPr lang="en-US"/>
          </a:p>
        </p:txBody>
      </p:sp>
    </p:spTree>
    <p:extLst>
      <p:ext uri="{BB962C8B-B14F-4D97-AF65-F5344CB8AC3E}">
        <p14:creationId xmlns:p14="http://schemas.microsoft.com/office/powerpoint/2010/main" val="508707707"/>
      </p:ext>
    </p:extLst>
  </p:cSld>
  <p:clrMapOvr>
    <a:masterClrMapping/>
  </p:clrMapOvr>
  <p:hf sldNum="0" hdr="0" ftr="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Başlık ve Resim Yazısı">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2" cy="3424859"/>
          </a:xfrm>
        </p:spPr>
        <p:txBody>
          <a:bodyPr anchor="ctr"/>
          <a:lstStyle>
            <a:lvl1pPr>
              <a:defRPr sz="3200"/>
            </a:lvl1pPr>
          </a:lstStyle>
          <a:p>
            <a:r>
              <a:rPr lang="tr-TR"/>
              <a:t>Asıl başlık stilini düzenlemek için tıklayın</a:t>
            </a:r>
            <a:endParaRPr lang="en-US" dirty="0"/>
          </a:p>
        </p:txBody>
      </p:sp>
      <p:sp>
        <p:nvSpPr>
          <p:cNvPr id="4" name="Text Placeholder 3"/>
          <p:cNvSpPr>
            <a:spLocks noGrp="1"/>
          </p:cNvSpPr>
          <p:nvPr>
            <p:ph type="body" sz="half" idx="2"/>
          </p:nvPr>
        </p:nvSpPr>
        <p:spPr>
          <a:xfrm>
            <a:off x="913795" y="4204820"/>
            <a:ext cx="10353761" cy="159218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pPr rtl="0"/>
            <a:fld id="{2EF5B999-57E2-470C-85A4-8AC7B2DA0B4E}" type="datetime1">
              <a:rPr lang="tr-TR" smtClean="0"/>
              <a:t>11.10.2026</a:t>
            </a:fld>
            <a:endParaRPr lang="en-US" dirty="0"/>
          </a:p>
        </p:txBody>
      </p:sp>
      <p:sp>
        <p:nvSpPr>
          <p:cNvPr id="6" name="Footer Placeholder 5"/>
          <p:cNvSpPr>
            <a:spLocks noGrp="1"/>
          </p:cNvSpPr>
          <p:nvPr>
            <p:ph type="ftr" sz="quarter" idx="11"/>
          </p:nvPr>
        </p:nvSpPr>
        <p:spPr/>
        <p:txBody>
          <a:bodyPr/>
          <a:lstStyle/>
          <a:p>
            <a:pPr rtl="0"/>
            <a:endParaRPr lang="en-US" dirty="0"/>
          </a:p>
        </p:txBody>
      </p:sp>
      <p:sp>
        <p:nvSpPr>
          <p:cNvPr id="7" name="Slide Number Placeholder 6"/>
          <p:cNvSpPr>
            <a:spLocks noGrp="1"/>
          </p:cNvSpPr>
          <p:nvPr>
            <p:ph type="sldNum" sz="quarter" idx="12"/>
          </p:nvPr>
        </p:nvSpPr>
        <p:spPr/>
        <p:txBody>
          <a:bodyPr/>
          <a:lstStyle/>
          <a:p>
            <a:pPr rtl="0"/>
            <a:fld id="{34B7E4EF-A1BD-40F4-AB7B-04F084DD991D}" type="slidenum">
              <a:rPr lang="en-US" smtClean="0"/>
              <a:t>‹#›</a:t>
            </a:fld>
            <a:endParaRPr lang="en-US"/>
          </a:p>
        </p:txBody>
      </p:sp>
    </p:spTree>
    <p:extLst>
      <p:ext uri="{BB962C8B-B14F-4D97-AF65-F5344CB8AC3E}">
        <p14:creationId xmlns:p14="http://schemas.microsoft.com/office/powerpoint/2010/main" val="3968507550"/>
      </p:ext>
    </p:extLst>
  </p:cSld>
  <p:clrMapOvr>
    <a:masterClrMapping/>
  </p:clrMapOvr>
  <p:hf sldNum="0" hdr="0" ftr="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Resim Yazılı Alıntı">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600"/>
            <a:ext cx="9302752" cy="2992904"/>
          </a:xfrm>
        </p:spPr>
        <p:txBody>
          <a:bodyPr anchor="ctr"/>
          <a:lstStyle>
            <a:lvl1pPr>
              <a:defRPr sz="3200"/>
            </a:lvl1pPr>
          </a:lstStyle>
          <a:p>
            <a:r>
              <a:rPr lang="tr-TR"/>
              <a:t>Asıl başlık stilini düzenlemek için tıklayın</a:t>
            </a:r>
            <a:endParaRPr lang="en-US" dirty="0"/>
          </a:p>
        </p:txBody>
      </p:sp>
      <p:sp>
        <p:nvSpPr>
          <p:cNvPr id="12" name="Text Placeholder 3"/>
          <p:cNvSpPr>
            <a:spLocks noGrp="1"/>
          </p:cNvSpPr>
          <p:nvPr>
            <p:ph type="body" sz="half" idx="13"/>
          </p:nvPr>
        </p:nvSpPr>
        <p:spPr>
          <a:xfrm>
            <a:off x="1720644" y="3610032"/>
            <a:ext cx="8752299" cy="426812"/>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4" name="Text Placeholder 3"/>
          <p:cNvSpPr>
            <a:spLocks noGrp="1"/>
          </p:cNvSpPr>
          <p:nvPr>
            <p:ph type="body" sz="half" idx="2"/>
          </p:nvPr>
        </p:nvSpPr>
        <p:spPr>
          <a:xfrm>
            <a:off x="913794" y="4204821"/>
            <a:ext cx="10353762" cy="1586380"/>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pPr rtl="0"/>
            <a:fld id="{2EF5B999-57E2-470C-85A4-8AC7B2DA0B4E}" type="datetime1">
              <a:rPr lang="tr-TR" smtClean="0"/>
              <a:t>11.10.2026</a:t>
            </a:fld>
            <a:endParaRPr lang="en-US" dirty="0"/>
          </a:p>
        </p:txBody>
      </p:sp>
      <p:sp>
        <p:nvSpPr>
          <p:cNvPr id="6" name="Footer Placeholder 5"/>
          <p:cNvSpPr>
            <a:spLocks noGrp="1"/>
          </p:cNvSpPr>
          <p:nvPr>
            <p:ph type="ftr" sz="quarter" idx="11"/>
          </p:nvPr>
        </p:nvSpPr>
        <p:spPr/>
        <p:txBody>
          <a:bodyPr/>
          <a:lstStyle/>
          <a:p>
            <a:pPr rtl="0"/>
            <a:endParaRPr lang="en-US" dirty="0"/>
          </a:p>
        </p:txBody>
      </p:sp>
      <p:sp>
        <p:nvSpPr>
          <p:cNvPr id="7" name="Slide Number Placeholder 6"/>
          <p:cNvSpPr>
            <a:spLocks noGrp="1"/>
          </p:cNvSpPr>
          <p:nvPr>
            <p:ph type="sldNum" sz="quarter" idx="12"/>
          </p:nvPr>
        </p:nvSpPr>
        <p:spPr/>
        <p:txBody>
          <a:bodyPr/>
          <a:lstStyle/>
          <a:p>
            <a:pPr rtl="0"/>
            <a:fld id="{34B7E4EF-A1BD-40F4-AB7B-04F084DD991D}" type="slidenum">
              <a:rPr lang="en-US" smtClean="0"/>
              <a:t>‹#›</a:t>
            </a:fld>
            <a:endParaRPr lang="en-US"/>
          </a:p>
        </p:txBody>
      </p:sp>
      <p:sp>
        <p:nvSpPr>
          <p:cNvPr id="11" name="TextBox 10"/>
          <p:cNvSpPr txBox="1"/>
          <p:nvPr/>
        </p:nvSpPr>
        <p:spPr>
          <a:xfrm>
            <a:off x="836612" y="735241"/>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3" name="TextBox 12"/>
          <p:cNvSpPr txBox="1"/>
          <p:nvPr/>
        </p:nvSpPr>
        <p:spPr>
          <a:xfrm>
            <a:off x="10657956" y="297209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1102814525"/>
      </p:ext>
    </p:extLst>
  </p:cSld>
  <p:clrMapOvr>
    <a:masterClrMapping/>
  </p:clrMapOvr>
  <p:hf sldNum="0" hdr="0" ftr="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İsim Kartı">
    <p:spTree>
      <p:nvGrpSpPr>
        <p:cNvPr id="1" name=""/>
        <p:cNvGrpSpPr/>
        <p:nvPr/>
      </p:nvGrpSpPr>
      <p:grpSpPr>
        <a:xfrm>
          <a:off x="0" y="0"/>
          <a:ext cx="0" cy="0"/>
          <a:chOff x="0" y="0"/>
          <a:chExt cx="0" cy="0"/>
        </a:xfrm>
      </p:grpSpPr>
      <p:sp>
        <p:nvSpPr>
          <p:cNvPr id="2" name="Title 1"/>
          <p:cNvSpPr>
            <a:spLocks noGrp="1"/>
          </p:cNvSpPr>
          <p:nvPr>
            <p:ph type="title"/>
          </p:nvPr>
        </p:nvSpPr>
        <p:spPr>
          <a:xfrm>
            <a:off x="913806" y="2126942"/>
            <a:ext cx="10355327" cy="2511835"/>
          </a:xfrm>
        </p:spPr>
        <p:txBody>
          <a:bodyPr anchor="b"/>
          <a:lstStyle>
            <a:lvl1pPr>
              <a:defRPr sz="3200"/>
            </a:lvl1pPr>
          </a:lstStyle>
          <a:p>
            <a:r>
              <a:rPr lang="tr-TR"/>
              <a:t>Asıl başlık stilini düzenlemek için tıklayın</a:t>
            </a:r>
            <a:endParaRPr lang="en-US" dirty="0"/>
          </a:p>
        </p:txBody>
      </p:sp>
      <p:sp>
        <p:nvSpPr>
          <p:cNvPr id="4" name="Text Placeholder 3"/>
          <p:cNvSpPr>
            <a:spLocks noGrp="1"/>
          </p:cNvSpPr>
          <p:nvPr>
            <p:ph type="body" sz="half" idx="2"/>
          </p:nvPr>
        </p:nvSpPr>
        <p:spPr>
          <a:xfrm>
            <a:off x="913794" y="4650556"/>
            <a:ext cx="10353763"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pPr rtl="0"/>
            <a:fld id="{2EF5B999-57E2-470C-85A4-8AC7B2DA0B4E}" type="datetime1">
              <a:rPr lang="tr-TR" smtClean="0"/>
              <a:t>11.10.2026</a:t>
            </a:fld>
            <a:endParaRPr lang="en-US" dirty="0"/>
          </a:p>
        </p:txBody>
      </p:sp>
      <p:sp>
        <p:nvSpPr>
          <p:cNvPr id="6" name="Footer Placeholder 5"/>
          <p:cNvSpPr>
            <a:spLocks noGrp="1"/>
          </p:cNvSpPr>
          <p:nvPr>
            <p:ph type="ftr" sz="quarter" idx="11"/>
          </p:nvPr>
        </p:nvSpPr>
        <p:spPr/>
        <p:txBody>
          <a:bodyPr/>
          <a:lstStyle/>
          <a:p>
            <a:pPr rtl="0"/>
            <a:endParaRPr lang="en-US" dirty="0"/>
          </a:p>
        </p:txBody>
      </p:sp>
      <p:sp>
        <p:nvSpPr>
          <p:cNvPr id="7" name="Slide Number Placeholder 6"/>
          <p:cNvSpPr>
            <a:spLocks noGrp="1"/>
          </p:cNvSpPr>
          <p:nvPr>
            <p:ph type="sldNum" sz="quarter" idx="12"/>
          </p:nvPr>
        </p:nvSpPr>
        <p:spPr/>
        <p:txBody>
          <a:bodyPr/>
          <a:lstStyle/>
          <a:p>
            <a:pPr rtl="0"/>
            <a:fld id="{34B7E4EF-A1BD-40F4-AB7B-04F084DD991D}" type="slidenum">
              <a:rPr lang="en-US" smtClean="0"/>
              <a:t>‹#›</a:t>
            </a:fld>
            <a:endParaRPr lang="en-US"/>
          </a:p>
        </p:txBody>
      </p:sp>
    </p:spTree>
    <p:extLst>
      <p:ext uri="{BB962C8B-B14F-4D97-AF65-F5344CB8AC3E}">
        <p14:creationId xmlns:p14="http://schemas.microsoft.com/office/powerpoint/2010/main" val="513102660"/>
      </p:ext>
    </p:extLst>
  </p:cSld>
  <p:clrMapOvr>
    <a:masterClrMapping/>
  </p:clrMapOvr>
  <p:hf sldNum="0" hdr="0" ftr="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Sütun">
    <p:spTree>
      <p:nvGrpSpPr>
        <p:cNvPr id="1" name=""/>
        <p:cNvGrpSpPr/>
        <p:nvPr/>
      </p:nvGrpSpPr>
      <p:grpSpPr>
        <a:xfrm>
          <a:off x="0" y="0"/>
          <a:ext cx="0" cy="0"/>
          <a:chOff x="0" y="0"/>
          <a:chExt cx="0" cy="0"/>
        </a:xfrm>
      </p:grpSpPr>
      <p:sp>
        <p:nvSpPr>
          <p:cNvPr id="15" name="Title 1"/>
          <p:cNvSpPr>
            <a:spLocks noGrp="1"/>
          </p:cNvSpPr>
          <p:nvPr>
            <p:ph type="title"/>
          </p:nvPr>
        </p:nvSpPr>
        <p:spPr>
          <a:xfrm>
            <a:off x="913794" y="609600"/>
            <a:ext cx="10353762" cy="1325563"/>
          </a:xfrm>
        </p:spPr>
        <p:txBody>
          <a:bodyPr/>
          <a:lstStyle/>
          <a:p>
            <a:r>
              <a:rPr lang="tr-TR"/>
              <a:t>Asıl başlık stilini düzenlemek için tıklayın</a:t>
            </a:r>
            <a:endParaRPr lang="en-US" dirty="0"/>
          </a:p>
        </p:txBody>
      </p:sp>
      <p:sp>
        <p:nvSpPr>
          <p:cNvPr id="7" name="Text Placeholder 2"/>
          <p:cNvSpPr>
            <a:spLocks noGrp="1"/>
          </p:cNvSpPr>
          <p:nvPr>
            <p:ph type="body" idx="1"/>
          </p:nvPr>
        </p:nvSpPr>
        <p:spPr>
          <a:xfrm>
            <a:off x="913794" y="2088319"/>
            <a:ext cx="3298956" cy="823305"/>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8" name="Text Placeholder 3"/>
          <p:cNvSpPr>
            <a:spLocks noGrp="1"/>
          </p:cNvSpPr>
          <p:nvPr>
            <p:ph type="body" sz="half" idx="15"/>
          </p:nvPr>
        </p:nvSpPr>
        <p:spPr>
          <a:xfrm>
            <a:off x="913794" y="2911624"/>
            <a:ext cx="3298956"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9" name="Text Placeholder 4"/>
          <p:cNvSpPr>
            <a:spLocks noGrp="1"/>
          </p:cNvSpPr>
          <p:nvPr>
            <p:ph type="body" sz="quarter" idx="3"/>
          </p:nvPr>
        </p:nvSpPr>
        <p:spPr>
          <a:xfrm>
            <a:off x="4444878" y="2088320"/>
            <a:ext cx="3298558"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10" name="Text Placeholder 3"/>
          <p:cNvSpPr>
            <a:spLocks noGrp="1"/>
          </p:cNvSpPr>
          <p:nvPr>
            <p:ph type="body" sz="half" idx="16"/>
          </p:nvPr>
        </p:nvSpPr>
        <p:spPr>
          <a:xfrm>
            <a:off x="4444878" y="2911624"/>
            <a:ext cx="3299821"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11" name="Text Placeholder 4"/>
          <p:cNvSpPr>
            <a:spLocks noGrp="1"/>
          </p:cNvSpPr>
          <p:nvPr>
            <p:ph type="body" sz="quarter" idx="13"/>
          </p:nvPr>
        </p:nvSpPr>
        <p:spPr>
          <a:xfrm>
            <a:off x="7973298" y="2088320"/>
            <a:ext cx="3291211"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12" name="Text Placeholder 3"/>
          <p:cNvSpPr>
            <a:spLocks noGrp="1"/>
          </p:cNvSpPr>
          <p:nvPr>
            <p:ph type="body" sz="half" idx="17"/>
          </p:nvPr>
        </p:nvSpPr>
        <p:spPr>
          <a:xfrm>
            <a:off x="7976346" y="2911624"/>
            <a:ext cx="3291211"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3" name="Date Placeholder 2"/>
          <p:cNvSpPr>
            <a:spLocks noGrp="1"/>
          </p:cNvSpPr>
          <p:nvPr>
            <p:ph type="dt" sz="half" idx="10"/>
          </p:nvPr>
        </p:nvSpPr>
        <p:spPr/>
        <p:txBody>
          <a:bodyPr/>
          <a:lstStyle/>
          <a:p>
            <a:pPr rtl="0"/>
            <a:fld id="{2EF5B999-57E2-470C-85A4-8AC7B2DA0B4E}" type="datetime1">
              <a:rPr lang="tr-TR" smtClean="0"/>
              <a:t>11.10.2026</a:t>
            </a:fld>
            <a:endParaRPr lang="en-US" dirty="0"/>
          </a:p>
        </p:txBody>
      </p:sp>
      <p:sp>
        <p:nvSpPr>
          <p:cNvPr id="4" name="Footer Placeholder 3"/>
          <p:cNvSpPr>
            <a:spLocks noGrp="1"/>
          </p:cNvSpPr>
          <p:nvPr>
            <p:ph type="ftr" sz="quarter" idx="11"/>
          </p:nvPr>
        </p:nvSpPr>
        <p:spPr/>
        <p:txBody>
          <a:bodyPr/>
          <a:lstStyle/>
          <a:p>
            <a:pPr rtl="0"/>
            <a:endParaRPr lang="en-US" dirty="0"/>
          </a:p>
        </p:txBody>
      </p:sp>
      <p:sp>
        <p:nvSpPr>
          <p:cNvPr id="5" name="Slide Number Placeholder 4"/>
          <p:cNvSpPr>
            <a:spLocks noGrp="1"/>
          </p:cNvSpPr>
          <p:nvPr>
            <p:ph type="sldNum" sz="quarter" idx="12"/>
          </p:nvPr>
        </p:nvSpPr>
        <p:spPr/>
        <p:txBody>
          <a:bodyPr/>
          <a:lstStyle/>
          <a:p>
            <a:pPr rtl="0"/>
            <a:fld id="{34B7E4EF-A1BD-40F4-AB7B-04F084DD991D}" type="slidenum">
              <a:rPr lang="en-US" smtClean="0"/>
              <a:t>‹#›</a:t>
            </a:fld>
            <a:endParaRPr lang="en-US"/>
          </a:p>
        </p:txBody>
      </p:sp>
    </p:spTree>
    <p:extLst>
      <p:ext uri="{BB962C8B-B14F-4D97-AF65-F5344CB8AC3E}">
        <p14:creationId xmlns:p14="http://schemas.microsoft.com/office/powerpoint/2010/main" val="2555976045"/>
      </p:ext>
    </p:extLst>
  </p:cSld>
  <p:clrMapOvr>
    <a:masterClrMapping/>
  </p:clrMapOvr>
  <p:hf sldNum="0" hdr="0" ftr="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Resim Sütunu">
    <p:spTree>
      <p:nvGrpSpPr>
        <p:cNvPr id="1" name=""/>
        <p:cNvGrpSpPr/>
        <p:nvPr/>
      </p:nvGrpSpPr>
      <p:grpSpPr>
        <a:xfrm>
          <a:off x="0" y="0"/>
          <a:ext cx="0" cy="0"/>
          <a:chOff x="0" y="0"/>
          <a:chExt cx="0" cy="0"/>
        </a:xfrm>
      </p:grpSpPr>
      <p:sp>
        <p:nvSpPr>
          <p:cNvPr id="30" name="Title 1"/>
          <p:cNvSpPr>
            <a:spLocks noGrp="1"/>
          </p:cNvSpPr>
          <p:nvPr>
            <p:ph type="title"/>
          </p:nvPr>
        </p:nvSpPr>
        <p:spPr>
          <a:xfrm>
            <a:off x="913795" y="609600"/>
            <a:ext cx="10353762" cy="1325563"/>
          </a:xfrm>
        </p:spPr>
        <p:txBody>
          <a:bodyPr/>
          <a:lstStyle/>
          <a:p>
            <a:r>
              <a:rPr lang="tr-TR"/>
              <a:t>Asıl başlık stilini düzenlemek için tıklayın</a:t>
            </a:r>
            <a:endParaRPr lang="en-US" dirty="0"/>
          </a:p>
        </p:txBody>
      </p:sp>
      <p:sp>
        <p:nvSpPr>
          <p:cNvPr id="19" name="Text Placeholder 2"/>
          <p:cNvSpPr>
            <a:spLocks noGrp="1"/>
          </p:cNvSpPr>
          <p:nvPr>
            <p:ph type="body" idx="1"/>
          </p:nvPr>
        </p:nvSpPr>
        <p:spPr>
          <a:xfrm>
            <a:off x="913795" y="4195899"/>
            <a:ext cx="3298955"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20" name="Picture Placeholder 2"/>
          <p:cNvSpPr>
            <a:spLocks noGrp="1" noChangeAspect="1"/>
          </p:cNvSpPr>
          <p:nvPr>
            <p:ph type="pic" idx="15"/>
          </p:nvPr>
        </p:nvSpPr>
        <p:spPr>
          <a:xfrm>
            <a:off x="1092020" y="2298987"/>
            <a:ext cx="2940050"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a:t>Resim eklemek için simgeye tıklayın</a:t>
            </a:r>
            <a:endParaRPr lang="en-US" dirty="0"/>
          </a:p>
        </p:txBody>
      </p:sp>
      <p:sp>
        <p:nvSpPr>
          <p:cNvPr id="21" name="Text Placeholder 3"/>
          <p:cNvSpPr>
            <a:spLocks noGrp="1"/>
          </p:cNvSpPr>
          <p:nvPr>
            <p:ph type="body" sz="half" idx="18"/>
          </p:nvPr>
        </p:nvSpPr>
        <p:spPr>
          <a:xfrm>
            <a:off x="913795" y="4772161"/>
            <a:ext cx="3298955"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22" name="Text Placeholder 4"/>
          <p:cNvSpPr>
            <a:spLocks noGrp="1"/>
          </p:cNvSpPr>
          <p:nvPr>
            <p:ph type="body" sz="quarter" idx="3"/>
          </p:nvPr>
        </p:nvSpPr>
        <p:spPr>
          <a:xfrm>
            <a:off x="4442701" y="4195899"/>
            <a:ext cx="3298983"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23" name="Picture Placeholder 2"/>
          <p:cNvSpPr>
            <a:spLocks noGrp="1" noChangeAspect="1"/>
          </p:cNvSpPr>
          <p:nvPr>
            <p:ph type="pic" idx="21"/>
          </p:nvPr>
        </p:nvSpPr>
        <p:spPr>
          <a:xfrm>
            <a:off x="4568996" y="2298987"/>
            <a:ext cx="2930525"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a:t>Resim eklemek için simgeye tıklayın</a:t>
            </a:r>
            <a:endParaRPr lang="en-US" dirty="0"/>
          </a:p>
        </p:txBody>
      </p:sp>
      <p:sp>
        <p:nvSpPr>
          <p:cNvPr id="24" name="Text Placeholder 3"/>
          <p:cNvSpPr>
            <a:spLocks noGrp="1"/>
          </p:cNvSpPr>
          <p:nvPr>
            <p:ph type="body" sz="half" idx="19"/>
          </p:nvPr>
        </p:nvSpPr>
        <p:spPr>
          <a:xfrm>
            <a:off x="4441348" y="4772160"/>
            <a:ext cx="3300336"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25" name="Text Placeholder 4"/>
          <p:cNvSpPr>
            <a:spLocks noGrp="1"/>
          </p:cNvSpPr>
          <p:nvPr>
            <p:ph type="body" sz="quarter" idx="13"/>
          </p:nvPr>
        </p:nvSpPr>
        <p:spPr>
          <a:xfrm>
            <a:off x="7973423" y="4195899"/>
            <a:ext cx="3289900"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26" name="Picture Placeholder 2"/>
          <p:cNvSpPr>
            <a:spLocks noGrp="1" noChangeAspect="1"/>
          </p:cNvSpPr>
          <p:nvPr>
            <p:ph type="pic" idx="22"/>
          </p:nvPr>
        </p:nvSpPr>
        <p:spPr>
          <a:xfrm>
            <a:off x="8152803" y="2298987"/>
            <a:ext cx="2932113"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a:t>Resim eklemek için simgeye tıklayın</a:t>
            </a:r>
            <a:endParaRPr lang="en-US" dirty="0"/>
          </a:p>
        </p:txBody>
      </p:sp>
      <p:sp>
        <p:nvSpPr>
          <p:cNvPr id="27" name="Text Placeholder 3"/>
          <p:cNvSpPr>
            <a:spLocks noGrp="1"/>
          </p:cNvSpPr>
          <p:nvPr>
            <p:ph type="body" sz="half" idx="20"/>
          </p:nvPr>
        </p:nvSpPr>
        <p:spPr>
          <a:xfrm>
            <a:off x="7973298" y="4772161"/>
            <a:ext cx="3294258" cy="1019037"/>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3" name="Date Placeholder 2"/>
          <p:cNvSpPr>
            <a:spLocks noGrp="1"/>
          </p:cNvSpPr>
          <p:nvPr>
            <p:ph type="dt" sz="half" idx="10"/>
          </p:nvPr>
        </p:nvSpPr>
        <p:spPr/>
        <p:txBody>
          <a:bodyPr/>
          <a:lstStyle/>
          <a:p>
            <a:pPr rtl="0"/>
            <a:fld id="{2EF5B999-57E2-470C-85A4-8AC7B2DA0B4E}" type="datetime1">
              <a:rPr lang="tr-TR" smtClean="0"/>
              <a:t>11.10.2026</a:t>
            </a:fld>
            <a:endParaRPr lang="en-US" dirty="0"/>
          </a:p>
        </p:txBody>
      </p:sp>
      <p:sp>
        <p:nvSpPr>
          <p:cNvPr id="4" name="Footer Placeholder 3"/>
          <p:cNvSpPr>
            <a:spLocks noGrp="1"/>
          </p:cNvSpPr>
          <p:nvPr>
            <p:ph type="ftr" sz="quarter" idx="11"/>
          </p:nvPr>
        </p:nvSpPr>
        <p:spPr/>
        <p:txBody>
          <a:bodyPr/>
          <a:lstStyle/>
          <a:p>
            <a:pPr rtl="0"/>
            <a:endParaRPr lang="en-US" dirty="0"/>
          </a:p>
        </p:txBody>
      </p:sp>
      <p:sp>
        <p:nvSpPr>
          <p:cNvPr id="5" name="Slide Number Placeholder 4"/>
          <p:cNvSpPr>
            <a:spLocks noGrp="1"/>
          </p:cNvSpPr>
          <p:nvPr>
            <p:ph type="sldNum" sz="quarter" idx="12"/>
          </p:nvPr>
        </p:nvSpPr>
        <p:spPr/>
        <p:txBody>
          <a:bodyPr/>
          <a:lstStyle/>
          <a:p>
            <a:pPr rtl="0"/>
            <a:fld id="{34B7E4EF-A1BD-40F4-AB7B-04F084DD991D}" type="slidenum">
              <a:rPr lang="en-US" smtClean="0"/>
              <a:t>‹#›</a:t>
            </a:fld>
            <a:endParaRPr lang="en-US"/>
          </a:p>
        </p:txBody>
      </p:sp>
    </p:spTree>
    <p:extLst>
      <p:ext uri="{BB962C8B-B14F-4D97-AF65-F5344CB8AC3E}">
        <p14:creationId xmlns:p14="http://schemas.microsoft.com/office/powerpoint/2010/main" val="877164835"/>
      </p:ext>
    </p:extLst>
  </p:cSld>
  <p:clrMapOvr>
    <a:masterClrMapping/>
  </p:clrMapOvr>
  <p:hf sldNum="0" hdr="0" ftr="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Vertical Text Placeholder 2"/>
          <p:cNvSpPr>
            <a:spLocks noGrp="1"/>
          </p:cNvSpPr>
          <p:nvPr>
            <p:ph type="body" orient="vert" idx="1"/>
          </p:nvPr>
        </p:nvSpPr>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pPr rtl="0"/>
            <a:fld id="{7F1C87B0-0BF1-4D20-8B57-A71E86EF9595}" type="datetime1">
              <a:rPr lang="tr-TR" smtClean="0"/>
              <a:t>11.10.2026</a:t>
            </a:fld>
            <a:endParaRPr lang="en-US"/>
          </a:p>
        </p:txBody>
      </p:sp>
      <p:sp>
        <p:nvSpPr>
          <p:cNvPr id="5" name="Footer Placeholder 4"/>
          <p:cNvSpPr>
            <a:spLocks noGrp="1"/>
          </p:cNvSpPr>
          <p:nvPr>
            <p:ph type="ftr" sz="quarter" idx="11"/>
          </p:nvPr>
        </p:nvSpPr>
        <p:spPr/>
        <p:txBody>
          <a:bodyPr/>
          <a:lstStyle/>
          <a:p>
            <a:pPr rtl="0"/>
            <a:endParaRPr lang="en-US"/>
          </a:p>
        </p:txBody>
      </p:sp>
      <p:sp>
        <p:nvSpPr>
          <p:cNvPr id="6" name="Slide Number Placeholder 5"/>
          <p:cNvSpPr>
            <a:spLocks noGrp="1"/>
          </p:cNvSpPr>
          <p:nvPr>
            <p:ph type="sldNum" sz="quarter" idx="12"/>
          </p:nvPr>
        </p:nvSpPr>
        <p:spPr/>
        <p:txBody>
          <a:bodyPr/>
          <a:lstStyle/>
          <a:p>
            <a:pPr rtl="0"/>
            <a:fld id="{34B7E4EF-A1BD-40F4-AB7B-04F084DD991D}" type="slidenum">
              <a:rPr lang="en-US" smtClean="0"/>
              <a:t>‹#›</a:t>
            </a:fld>
            <a:endParaRPr lang="en-US"/>
          </a:p>
        </p:txBody>
      </p:sp>
    </p:spTree>
    <p:extLst>
      <p:ext uri="{BB962C8B-B14F-4D97-AF65-F5344CB8AC3E}">
        <p14:creationId xmlns:p14="http://schemas.microsoft.com/office/powerpoint/2010/main" val="420685766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609599"/>
            <a:ext cx="2542657" cy="5181601"/>
          </a:xfrm>
        </p:spPr>
        <p:txBody>
          <a:bodyPr vert="eaVert"/>
          <a:lstStyle>
            <a:lvl1pPr algn="l">
              <a:defRPr/>
            </a:lvl1pPr>
          </a:lstStyle>
          <a:p>
            <a:r>
              <a:rPr lang="tr-TR"/>
              <a:t>Asıl başlık stilini düzenlemek için tıklayın</a:t>
            </a:r>
            <a:endParaRPr lang="en-US" dirty="0"/>
          </a:p>
        </p:txBody>
      </p:sp>
      <p:sp>
        <p:nvSpPr>
          <p:cNvPr id="3" name="Vertical Text Placeholder 2"/>
          <p:cNvSpPr>
            <a:spLocks noGrp="1"/>
          </p:cNvSpPr>
          <p:nvPr>
            <p:ph type="body" orient="vert" idx="1"/>
          </p:nvPr>
        </p:nvSpPr>
        <p:spPr>
          <a:xfrm>
            <a:off x="913794" y="609599"/>
            <a:ext cx="7658705" cy="5181601"/>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pPr rtl="0"/>
            <a:fld id="{AA52BFC5-D222-482D-B154-0698E276F0F9}" type="datetime1">
              <a:rPr lang="tr-TR" smtClean="0"/>
              <a:t>11.10.2026</a:t>
            </a:fld>
            <a:endParaRPr lang="en-US"/>
          </a:p>
        </p:txBody>
      </p:sp>
      <p:sp>
        <p:nvSpPr>
          <p:cNvPr id="5" name="Footer Placeholder 4"/>
          <p:cNvSpPr>
            <a:spLocks noGrp="1"/>
          </p:cNvSpPr>
          <p:nvPr>
            <p:ph type="ftr" sz="quarter" idx="11"/>
          </p:nvPr>
        </p:nvSpPr>
        <p:spPr/>
        <p:txBody>
          <a:bodyPr/>
          <a:lstStyle/>
          <a:p>
            <a:pPr rtl="0"/>
            <a:endParaRPr lang="en-US"/>
          </a:p>
        </p:txBody>
      </p:sp>
      <p:sp>
        <p:nvSpPr>
          <p:cNvPr id="6" name="Slide Number Placeholder 5"/>
          <p:cNvSpPr>
            <a:spLocks noGrp="1"/>
          </p:cNvSpPr>
          <p:nvPr>
            <p:ph type="sldNum" sz="quarter" idx="12"/>
          </p:nvPr>
        </p:nvSpPr>
        <p:spPr/>
        <p:txBody>
          <a:bodyPr/>
          <a:lstStyle/>
          <a:p>
            <a:pPr rtl="0"/>
            <a:fld id="{34B7E4EF-A1BD-40F4-AB7B-04F084DD991D}" type="slidenum">
              <a:rPr lang="en-US" smtClean="0"/>
              <a:t>‹#›</a:t>
            </a:fld>
            <a:endParaRPr lang="en-US"/>
          </a:p>
        </p:txBody>
      </p:sp>
    </p:spTree>
    <p:extLst>
      <p:ext uri="{BB962C8B-B14F-4D97-AF65-F5344CB8AC3E}">
        <p14:creationId xmlns:p14="http://schemas.microsoft.com/office/powerpoint/2010/main" val="303546418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tr-TR"/>
              <a:t>Asıl başlık stilini düzenlemek için tıklayın</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endParaRPr lang="en-US" dirty="0"/>
          </a:p>
        </p:txBody>
      </p:sp>
      <p:sp>
        <p:nvSpPr>
          <p:cNvPr id="4" name="Date Placeholder 3"/>
          <p:cNvSpPr>
            <a:spLocks noGrp="1"/>
          </p:cNvSpPr>
          <p:nvPr>
            <p:ph type="dt" sz="half" idx="10"/>
          </p:nvPr>
        </p:nvSpPr>
        <p:spPr/>
        <p:txBody>
          <a:bodyPr/>
          <a:lstStyle/>
          <a:p>
            <a:pPr rtl="0"/>
            <a:fld id="{1B0951D9-850C-477F-AF83-3FB30EA67492}" type="datetime1">
              <a:rPr lang="tr-TR" smtClean="0"/>
              <a:t>11.10.2026</a:t>
            </a:fld>
            <a:endParaRPr lang="en-US" dirty="0"/>
          </a:p>
        </p:txBody>
      </p:sp>
      <p:sp>
        <p:nvSpPr>
          <p:cNvPr id="5" name="Footer Placeholder 4"/>
          <p:cNvSpPr>
            <a:spLocks noGrp="1"/>
          </p:cNvSpPr>
          <p:nvPr>
            <p:ph type="ftr" sz="quarter" idx="11"/>
          </p:nvPr>
        </p:nvSpPr>
        <p:spPr>
          <a:xfrm>
            <a:off x="2416500" y="329307"/>
            <a:ext cx="4973915" cy="309201"/>
          </a:xfrm>
        </p:spPr>
        <p:txBody>
          <a:bodyPr/>
          <a:lstStyle/>
          <a:p>
            <a:pPr rtl="0"/>
            <a:endParaRPr lang="en-US" dirty="0"/>
          </a:p>
        </p:txBody>
      </p:sp>
      <p:sp>
        <p:nvSpPr>
          <p:cNvPr id="6" name="Slide Number Placeholder 5"/>
          <p:cNvSpPr>
            <a:spLocks noGrp="1"/>
          </p:cNvSpPr>
          <p:nvPr>
            <p:ph type="sldNum" sz="quarter" idx="12"/>
          </p:nvPr>
        </p:nvSpPr>
        <p:spPr>
          <a:xfrm>
            <a:off x="1437664" y="798973"/>
            <a:ext cx="811019" cy="503578"/>
          </a:xfrm>
        </p:spPr>
        <p:txBody>
          <a:bodyPr/>
          <a:lstStyle/>
          <a:p>
            <a:pPr rtl="0"/>
            <a:fld id="{34B7E4EF-A1BD-40F4-AB7B-04F084DD991D}" type="slidenum">
              <a:rPr lang="en-US" smtClean="0"/>
              <a:t>‹#›</a:t>
            </a:fld>
            <a:endParaRPr lang="en-US" dirty="0"/>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7771304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idx="1"/>
          </p:nvPr>
        </p:nvSpPr>
        <p:spPr/>
        <p:txBody>
          <a:bodyPr ancho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pPr rtl="0"/>
            <a:fld id="{FE387474-1390-41C9-9718-AAC5629B5D0B}" type="datetime1">
              <a:rPr lang="tr-TR" smtClean="0"/>
              <a:t>11.10.2026</a:t>
            </a:fld>
            <a:endParaRPr lang="en-US"/>
          </a:p>
        </p:txBody>
      </p:sp>
      <p:sp>
        <p:nvSpPr>
          <p:cNvPr id="5" name="Footer Placeholder 4"/>
          <p:cNvSpPr>
            <a:spLocks noGrp="1"/>
          </p:cNvSpPr>
          <p:nvPr>
            <p:ph type="ftr" sz="quarter" idx="11"/>
          </p:nvPr>
        </p:nvSpPr>
        <p:spPr/>
        <p:txBody>
          <a:bodyPr/>
          <a:lstStyle/>
          <a:p>
            <a:pPr rtl="0"/>
            <a:endParaRPr lang="en-US"/>
          </a:p>
        </p:txBody>
      </p:sp>
      <p:sp>
        <p:nvSpPr>
          <p:cNvPr id="6" name="Slide Number Placeholder 5"/>
          <p:cNvSpPr>
            <a:spLocks noGrp="1"/>
          </p:cNvSpPr>
          <p:nvPr>
            <p:ph type="sldNum" sz="quarter" idx="12"/>
          </p:nvPr>
        </p:nvSpPr>
        <p:spPr/>
        <p:txBody>
          <a:bodyPr/>
          <a:lstStyle/>
          <a:p>
            <a:pPr rtl="0"/>
            <a:fld id="{34B7E4EF-A1BD-40F4-AB7B-04F084DD991D}" type="slidenum">
              <a:rPr lang="en-US" smtClean="0"/>
              <a:t>‹#›</a:t>
            </a:fld>
            <a:endParaRPr lang="en-US"/>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69862890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tr-TR"/>
              <a:t>Asıl başlık stilini düzenlemek için tıklayın</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düzenlemek için tıklayın</a:t>
            </a:r>
          </a:p>
        </p:txBody>
      </p:sp>
      <p:sp>
        <p:nvSpPr>
          <p:cNvPr id="4" name="Date Placeholder 3"/>
          <p:cNvSpPr>
            <a:spLocks noGrp="1"/>
          </p:cNvSpPr>
          <p:nvPr>
            <p:ph type="dt" sz="half" idx="10"/>
          </p:nvPr>
        </p:nvSpPr>
        <p:spPr/>
        <p:txBody>
          <a:bodyPr/>
          <a:lstStyle/>
          <a:p>
            <a:pPr rtl="0"/>
            <a:fld id="{84A148F7-A76F-401F-AD5E-B004E6B76CB0}" type="datetime1">
              <a:rPr lang="tr-TR" smtClean="0"/>
              <a:t>11.10.2026</a:t>
            </a:fld>
            <a:endParaRPr lang="en-US" dirty="0"/>
          </a:p>
        </p:txBody>
      </p:sp>
      <p:sp>
        <p:nvSpPr>
          <p:cNvPr id="5" name="Footer Placeholder 4"/>
          <p:cNvSpPr>
            <a:spLocks noGrp="1"/>
          </p:cNvSpPr>
          <p:nvPr>
            <p:ph type="ftr" sz="quarter" idx="11"/>
          </p:nvPr>
        </p:nvSpPr>
        <p:spPr/>
        <p:txBody>
          <a:bodyPr/>
          <a:lstStyle/>
          <a:p>
            <a:pPr rtl="0"/>
            <a:endParaRPr lang="en-US" dirty="0"/>
          </a:p>
        </p:txBody>
      </p:sp>
      <p:sp>
        <p:nvSpPr>
          <p:cNvPr id="6" name="Slide Number Placeholder 5"/>
          <p:cNvSpPr>
            <a:spLocks noGrp="1"/>
          </p:cNvSpPr>
          <p:nvPr>
            <p:ph type="sldNum" sz="quarter" idx="12"/>
          </p:nvPr>
        </p:nvSpPr>
        <p:spPr/>
        <p:txBody>
          <a:bodyPr/>
          <a:lstStyle/>
          <a:p>
            <a:pPr rtl="0"/>
            <a:fld id="{34B7E4EF-A1BD-40F4-AB7B-04F084DD991D}" type="slidenum">
              <a:rPr lang="en-US" smtClean="0"/>
              <a:t>‹#›</a:t>
            </a:fld>
            <a:endParaRPr lang="en-US" dirty="0"/>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47436178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tr-TR"/>
              <a:t>Asıl başlık stilini düzenlemek için tıklayın</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Date Placeholder 4"/>
          <p:cNvSpPr>
            <a:spLocks noGrp="1"/>
          </p:cNvSpPr>
          <p:nvPr>
            <p:ph type="dt" sz="half" idx="10"/>
          </p:nvPr>
        </p:nvSpPr>
        <p:spPr/>
        <p:txBody>
          <a:bodyPr/>
          <a:lstStyle/>
          <a:p>
            <a:pPr rtl="0"/>
            <a:fld id="{8C3045A1-20C0-4B0A-AD84-4C1E818C0034}" type="datetime1">
              <a:rPr lang="tr-TR" smtClean="0"/>
              <a:t>11.10.2026</a:t>
            </a:fld>
            <a:endParaRPr lang="en-US"/>
          </a:p>
        </p:txBody>
      </p:sp>
      <p:sp>
        <p:nvSpPr>
          <p:cNvPr id="6" name="Footer Placeholder 5"/>
          <p:cNvSpPr>
            <a:spLocks noGrp="1"/>
          </p:cNvSpPr>
          <p:nvPr>
            <p:ph type="ftr" sz="quarter" idx="11"/>
          </p:nvPr>
        </p:nvSpPr>
        <p:spPr/>
        <p:txBody>
          <a:bodyPr/>
          <a:lstStyle/>
          <a:p>
            <a:pPr rtl="0"/>
            <a:endParaRPr lang="en-US"/>
          </a:p>
        </p:txBody>
      </p:sp>
      <p:sp>
        <p:nvSpPr>
          <p:cNvPr id="7" name="Slide Number Placeholder 6"/>
          <p:cNvSpPr>
            <a:spLocks noGrp="1"/>
          </p:cNvSpPr>
          <p:nvPr>
            <p:ph type="sldNum" sz="quarter" idx="12"/>
          </p:nvPr>
        </p:nvSpPr>
        <p:spPr/>
        <p:txBody>
          <a:bodyPr/>
          <a:lstStyle/>
          <a:p>
            <a:pPr rtl="0"/>
            <a:fld id="{34B7E4EF-A1BD-40F4-AB7B-04F084DD991D}" type="slidenum">
              <a:rPr lang="en-US" smtClean="0"/>
              <a:t>‹#›</a:t>
            </a:fld>
            <a:endParaRPr lang="en-US"/>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2558443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tr-TR"/>
              <a:t>Asıl başlık stilini düzenlemek için tıklayın</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Content Placeholder 3"/>
          <p:cNvSpPr>
            <a:spLocks noGrp="1"/>
          </p:cNvSpPr>
          <p:nvPr>
            <p:ph sz="half" idx="2"/>
          </p:nvPr>
        </p:nvSpPr>
        <p:spPr>
          <a:xfrm>
            <a:off x="1447191" y="2824269"/>
            <a:ext cx="4645152" cy="2644457"/>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Content Placeholder 5"/>
          <p:cNvSpPr>
            <a:spLocks noGrp="1"/>
          </p:cNvSpPr>
          <p:nvPr>
            <p:ph sz="quarter" idx="4"/>
          </p:nvPr>
        </p:nvSpPr>
        <p:spPr>
          <a:xfrm>
            <a:off x="6412362" y="2821491"/>
            <a:ext cx="4645152" cy="2637371"/>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7" name="Date Placeholder 6"/>
          <p:cNvSpPr>
            <a:spLocks noGrp="1"/>
          </p:cNvSpPr>
          <p:nvPr>
            <p:ph type="dt" sz="half" idx="10"/>
          </p:nvPr>
        </p:nvSpPr>
        <p:spPr/>
        <p:txBody>
          <a:bodyPr/>
          <a:lstStyle/>
          <a:p>
            <a:pPr rtl="0"/>
            <a:fld id="{7283C5DB-0E5C-47AB-804D-13751DF54259}" type="datetime1">
              <a:rPr lang="tr-TR" smtClean="0"/>
              <a:t>11.10.2026</a:t>
            </a:fld>
            <a:endParaRPr lang="en-US"/>
          </a:p>
        </p:txBody>
      </p:sp>
      <p:sp>
        <p:nvSpPr>
          <p:cNvPr id="8" name="Footer Placeholder 7"/>
          <p:cNvSpPr>
            <a:spLocks noGrp="1"/>
          </p:cNvSpPr>
          <p:nvPr>
            <p:ph type="ftr" sz="quarter" idx="11"/>
          </p:nvPr>
        </p:nvSpPr>
        <p:spPr/>
        <p:txBody>
          <a:bodyPr/>
          <a:lstStyle/>
          <a:p>
            <a:pPr rtl="0"/>
            <a:endParaRPr lang="en-US"/>
          </a:p>
        </p:txBody>
      </p:sp>
      <p:sp>
        <p:nvSpPr>
          <p:cNvPr id="9" name="Slide Number Placeholder 8"/>
          <p:cNvSpPr>
            <a:spLocks noGrp="1"/>
          </p:cNvSpPr>
          <p:nvPr>
            <p:ph type="sldNum" sz="quarter" idx="12"/>
          </p:nvPr>
        </p:nvSpPr>
        <p:spPr/>
        <p:txBody>
          <a:bodyPr/>
          <a:lstStyle/>
          <a:p>
            <a:pPr rtl="0"/>
            <a:fld id="{34B7E4EF-A1BD-40F4-AB7B-04F084DD991D}" type="slidenum">
              <a:rPr lang="en-US" smtClean="0"/>
              <a:t>‹#›</a:t>
            </a:fld>
            <a:endParaRPr lang="en-US"/>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53719987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Date Placeholder 2"/>
          <p:cNvSpPr>
            <a:spLocks noGrp="1"/>
          </p:cNvSpPr>
          <p:nvPr>
            <p:ph type="dt" sz="half" idx="10"/>
          </p:nvPr>
        </p:nvSpPr>
        <p:spPr/>
        <p:txBody>
          <a:bodyPr/>
          <a:lstStyle/>
          <a:p>
            <a:pPr rtl="0"/>
            <a:fld id="{8B912638-4A84-4EE0-98F1-3BC2BFB48209}" type="datetime1">
              <a:rPr lang="tr-TR" smtClean="0"/>
              <a:t>11.10.2026</a:t>
            </a:fld>
            <a:endParaRPr lang="en-US"/>
          </a:p>
        </p:txBody>
      </p:sp>
      <p:sp>
        <p:nvSpPr>
          <p:cNvPr id="4" name="Footer Placeholder 3"/>
          <p:cNvSpPr>
            <a:spLocks noGrp="1"/>
          </p:cNvSpPr>
          <p:nvPr>
            <p:ph type="ftr" sz="quarter" idx="11"/>
          </p:nvPr>
        </p:nvSpPr>
        <p:spPr/>
        <p:txBody>
          <a:bodyPr/>
          <a:lstStyle/>
          <a:p>
            <a:pPr rtl="0"/>
            <a:endParaRPr lang="en-US"/>
          </a:p>
        </p:txBody>
      </p:sp>
      <p:sp>
        <p:nvSpPr>
          <p:cNvPr id="5" name="Slide Number Placeholder 4"/>
          <p:cNvSpPr>
            <a:spLocks noGrp="1"/>
          </p:cNvSpPr>
          <p:nvPr>
            <p:ph type="sldNum" sz="quarter" idx="12"/>
          </p:nvPr>
        </p:nvSpPr>
        <p:spPr/>
        <p:txBody>
          <a:bodyPr/>
          <a:lstStyle/>
          <a:p>
            <a:pPr rtl="0"/>
            <a:fld id="{34B7E4EF-A1BD-40F4-AB7B-04F084DD991D}" type="slidenum">
              <a:rPr lang="en-US" smtClean="0"/>
              <a:t>‹#›</a:t>
            </a:fld>
            <a:endParaRPr lang="en-US"/>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07323076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rtl="0"/>
            <a:fld id="{07545FB2-DB73-4453-9716-EA32A8F7CEFF}" type="datetime1">
              <a:rPr lang="tr-TR" smtClean="0"/>
              <a:t>11.10.2026</a:t>
            </a:fld>
            <a:endParaRPr lang="en-US"/>
          </a:p>
        </p:txBody>
      </p:sp>
      <p:sp>
        <p:nvSpPr>
          <p:cNvPr id="3" name="Footer Placeholder 2"/>
          <p:cNvSpPr>
            <a:spLocks noGrp="1"/>
          </p:cNvSpPr>
          <p:nvPr>
            <p:ph type="ftr" sz="quarter" idx="11"/>
          </p:nvPr>
        </p:nvSpPr>
        <p:spPr/>
        <p:txBody>
          <a:bodyPr/>
          <a:lstStyle/>
          <a:p>
            <a:pPr rtl="0"/>
            <a:endParaRPr lang="en-US"/>
          </a:p>
        </p:txBody>
      </p:sp>
      <p:sp>
        <p:nvSpPr>
          <p:cNvPr id="4" name="Slide Number Placeholder 3"/>
          <p:cNvSpPr>
            <a:spLocks noGrp="1"/>
          </p:cNvSpPr>
          <p:nvPr>
            <p:ph type="sldNum" sz="quarter" idx="12"/>
          </p:nvPr>
        </p:nvSpPr>
        <p:spPr/>
        <p:txBody>
          <a:bodyPr/>
          <a:lstStyle/>
          <a:p>
            <a:pPr rtl="0"/>
            <a:fld id="{34B7E4EF-A1BD-40F4-AB7B-04F084DD991D}" type="slidenum">
              <a:rPr lang="en-US" smtClean="0"/>
              <a:t>‹#›</a:t>
            </a:fld>
            <a:endParaRPr lang="en-US"/>
          </a:p>
        </p:txBody>
      </p:sp>
    </p:spTree>
    <p:extLst>
      <p:ext uri="{BB962C8B-B14F-4D97-AF65-F5344CB8AC3E}">
        <p14:creationId xmlns:p14="http://schemas.microsoft.com/office/powerpoint/2010/main" val="172708351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tr-TR"/>
              <a:t>Asıl başlık stilini düzenlemek için tıklayın</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pPr rtl="0"/>
            <a:fld id="{2EF5B999-57E2-470C-85A4-8AC7B2DA0B4E}" type="datetime1">
              <a:rPr lang="tr-TR" smtClean="0"/>
              <a:t>11.10.2026</a:t>
            </a:fld>
            <a:endParaRPr lang="en-US" dirty="0"/>
          </a:p>
        </p:txBody>
      </p:sp>
      <p:sp>
        <p:nvSpPr>
          <p:cNvPr id="6" name="Footer Placeholder 5"/>
          <p:cNvSpPr>
            <a:spLocks noGrp="1"/>
          </p:cNvSpPr>
          <p:nvPr>
            <p:ph type="ftr" sz="quarter" idx="11"/>
          </p:nvPr>
        </p:nvSpPr>
        <p:spPr/>
        <p:txBody>
          <a:bodyPr/>
          <a:lstStyle/>
          <a:p>
            <a:pPr rtl="0"/>
            <a:endParaRPr lang="en-US" dirty="0"/>
          </a:p>
        </p:txBody>
      </p:sp>
      <p:sp>
        <p:nvSpPr>
          <p:cNvPr id="7" name="Slide Number Placeholder 6"/>
          <p:cNvSpPr>
            <a:spLocks noGrp="1"/>
          </p:cNvSpPr>
          <p:nvPr>
            <p:ph type="sldNum" sz="quarter" idx="12"/>
          </p:nvPr>
        </p:nvSpPr>
        <p:spPr/>
        <p:txBody>
          <a:bodyPr/>
          <a:lstStyle/>
          <a:p>
            <a:pPr rtl="0"/>
            <a:fld id="{34B7E4EF-A1BD-40F4-AB7B-04F084DD991D}" type="slidenum">
              <a:rPr lang="en-US" smtClean="0"/>
              <a:t>‹#›</a:t>
            </a:fld>
            <a:endParaRPr lang="en-US"/>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9856275"/>
      </p:ext>
    </p:extLst>
  </p:cSld>
  <p:clrMapOvr>
    <a:masterClrMapping/>
  </p:clrMapOvr>
  <p:hf sldNum="0" hdr="0" ftr="0"/>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tr-TR"/>
              <a:t>Asıl başlık stilini düzenlemek için tıklayın</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a:t>Resim eklemek için simgeye tıklayın</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pPr rtl="0"/>
            <a:fld id="{2EF5B999-57E2-470C-85A4-8AC7B2DA0B4E}" type="datetime1">
              <a:rPr lang="tr-TR" smtClean="0"/>
              <a:t>11.10.2026</a:t>
            </a:fld>
            <a:endParaRPr lang="en-US" dirty="0"/>
          </a:p>
        </p:txBody>
      </p:sp>
      <p:sp>
        <p:nvSpPr>
          <p:cNvPr id="6" name="Footer Placeholder 5"/>
          <p:cNvSpPr>
            <a:spLocks noGrp="1"/>
          </p:cNvSpPr>
          <p:nvPr>
            <p:ph type="ftr" sz="quarter" idx="11"/>
          </p:nvPr>
        </p:nvSpPr>
        <p:spPr>
          <a:xfrm>
            <a:off x="1447382" y="318640"/>
            <a:ext cx="5541004" cy="320931"/>
          </a:xfrm>
        </p:spPr>
        <p:txBody>
          <a:bodyPr/>
          <a:lstStyle/>
          <a:p>
            <a:pPr rtl="0"/>
            <a:endParaRPr lang="en-US" dirty="0"/>
          </a:p>
        </p:txBody>
      </p:sp>
      <p:sp>
        <p:nvSpPr>
          <p:cNvPr id="7" name="Slide Number Placeholder 6"/>
          <p:cNvSpPr>
            <a:spLocks noGrp="1"/>
          </p:cNvSpPr>
          <p:nvPr>
            <p:ph type="sldNum" sz="quarter" idx="12"/>
          </p:nvPr>
        </p:nvSpPr>
        <p:spPr/>
        <p:txBody>
          <a:bodyPr/>
          <a:lstStyle/>
          <a:p>
            <a:pPr rtl="0"/>
            <a:fld id="{34B7E4EF-A1BD-40F4-AB7B-04F084DD991D}" type="slidenum">
              <a:rPr lang="en-US" smtClean="0"/>
              <a:t>‹#›</a:t>
            </a:fld>
            <a:endParaRPr lang="en-US"/>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413661699"/>
      </p:ext>
    </p:extLst>
  </p:cSld>
  <p:clrMapOvr>
    <a:masterClrMapping/>
  </p:clrMapOvr>
  <p:hf sldNum="0" hdr="0" ftr="0"/>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Vertical Text Placeholder 2"/>
          <p:cNvSpPr>
            <a:spLocks noGrp="1"/>
          </p:cNvSpPr>
          <p:nvPr>
            <p:ph type="body" orient="vert" idx="1"/>
          </p:nvPr>
        </p:nvSpPr>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pPr rtl="0"/>
            <a:fld id="{7F1C87B0-0BF1-4D20-8B57-A71E86EF9595}" type="datetime1">
              <a:rPr lang="tr-TR" smtClean="0"/>
              <a:t>11.10.2026</a:t>
            </a:fld>
            <a:endParaRPr lang="en-US"/>
          </a:p>
        </p:txBody>
      </p:sp>
      <p:sp>
        <p:nvSpPr>
          <p:cNvPr id="5" name="Footer Placeholder 4"/>
          <p:cNvSpPr>
            <a:spLocks noGrp="1"/>
          </p:cNvSpPr>
          <p:nvPr>
            <p:ph type="ftr" sz="quarter" idx="11"/>
          </p:nvPr>
        </p:nvSpPr>
        <p:spPr/>
        <p:txBody>
          <a:bodyPr/>
          <a:lstStyle/>
          <a:p>
            <a:pPr rtl="0"/>
            <a:endParaRPr lang="en-US"/>
          </a:p>
        </p:txBody>
      </p:sp>
      <p:sp>
        <p:nvSpPr>
          <p:cNvPr id="6" name="Slide Number Placeholder 5"/>
          <p:cNvSpPr>
            <a:spLocks noGrp="1"/>
          </p:cNvSpPr>
          <p:nvPr>
            <p:ph type="sldNum" sz="quarter" idx="12"/>
          </p:nvPr>
        </p:nvSpPr>
        <p:spPr/>
        <p:txBody>
          <a:bodyPr/>
          <a:lstStyle/>
          <a:p>
            <a:pPr rtl="0"/>
            <a:fld id="{34B7E4EF-A1BD-40F4-AB7B-04F084DD991D}" type="slidenum">
              <a:rPr lang="en-US" smtClean="0"/>
              <a:t>‹#›</a:t>
            </a:fld>
            <a:endParaRPr lang="en-US"/>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96962764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tr-TR"/>
              <a:t>Asıl başlık stilini düzenlemek için tıklayın</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pPr rtl="0"/>
            <a:fld id="{AA52BFC5-D222-482D-B154-0698E276F0F9}" type="datetime1">
              <a:rPr lang="tr-TR" smtClean="0"/>
              <a:t>11.10.2026</a:t>
            </a:fld>
            <a:endParaRPr lang="en-US"/>
          </a:p>
        </p:txBody>
      </p:sp>
      <p:sp>
        <p:nvSpPr>
          <p:cNvPr id="5" name="Footer Placeholder 4"/>
          <p:cNvSpPr>
            <a:spLocks noGrp="1"/>
          </p:cNvSpPr>
          <p:nvPr>
            <p:ph type="ftr" sz="quarter" idx="11"/>
          </p:nvPr>
        </p:nvSpPr>
        <p:spPr/>
        <p:txBody>
          <a:bodyPr/>
          <a:lstStyle/>
          <a:p>
            <a:pPr rtl="0"/>
            <a:endParaRPr lang="en-US"/>
          </a:p>
        </p:txBody>
      </p:sp>
      <p:sp>
        <p:nvSpPr>
          <p:cNvPr id="6" name="Slide Number Placeholder 5"/>
          <p:cNvSpPr>
            <a:spLocks noGrp="1"/>
          </p:cNvSpPr>
          <p:nvPr>
            <p:ph type="sldNum" sz="quarter" idx="12"/>
          </p:nvPr>
        </p:nvSpPr>
        <p:spPr/>
        <p:txBody>
          <a:bodyPr/>
          <a:lstStyle/>
          <a:p>
            <a:pPr rtl="0"/>
            <a:fld id="{34B7E4EF-A1BD-40F4-AB7B-04F084DD991D}" type="slidenum">
              <a:rPr lang="en-US" smtClean="0"/>
              <a:t>‹#›</a:t>
            </a:fld>
            <a:endParaRPr lang="en-US"/>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7959436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 preserve="1">
  <p:cSld name="Başlık Slaydı">
    <p:bg>
      <p:bgRef idx="1003">
        <a:schemeClr val="bg2"/>
      </p:bgRef>
    </p:bg>
    <p:spTree>
      <p:nvGrpSpPr>
        <p:cNvPr id="1" name=""/>
        <p:cNvGrpSpPr/>
        <p:nvPr/>
      </p:nvGrpSpPr>
      <p:grpSpPr>
        <a:xfrm>
          <a:off x="0" y="0"/>
          <a:ext cx="0" cy="0"/>
          <a:chOff x="0" y="0"/>
          <a:chExt cx="0" cy="0"/>
        </a:xfrm>
      </p:grpSpPr>
      <p:pic>
        <p:nvPicPr>
          <p:cNvPr id="7" name="Picture 6" descr="Celestia-R1---OverlayTitle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ctrTitle"/>
          </p:nvPr>
        </p:nvSpPr>
        <p:spPr>
          <a:xfrm>
            <a:off x="3962399" y="1964267"/>
            <a:ext cx="7197726" cy="2421464"/>
          </a:xfrm>
        </p:spPr>
        <p:txBody>
          <a:bodyPr anchor="b">
            <a:normAutofit/>
          </a:bodyPr>
          <a:lstStyle>
            <a:lvl1pPr algn="r">
              <a:defRPr sz="4800">
                <a:effectLst/>
              </a:defRPr>
            </a:lvl1pPr>
          </a:lstStyle>
          <a:p>
            <a:r>
              <a:rPr lang="tr-TR"/>
              <a:t>Asıl başlık stilini düzenlemek için tıklayın</a:t>
            </a:r>
            <a:endParaRPr lang="en-US" dirty="0"/>
          </a:p>
        </p:txBody>
      </p:sp>
      <p:sp>
        <p:nvSpPr>
          <p:cNvPr id="3" name="Subtitle 2"/>
          <p:cNvSpPr>
            <a:spLocks noGrp="1"/>
          </p:cNvSpPr>
          <p:nvPr>
            <p:ph type="subTitle" idx="1"/>
          </p:nvPr>
        </p:nvSpPr>
        <p:spPr>
          <a:xfrm>
            <a:off x="3962399" y="4385732"/>
            <a:ext cx="7197726" cy="1405467"/>
          </a:xfrm>
        </p:spPr>
        <p:txBody>
          <a:bodyPr anchor="t">
            <a:normAutofit/>
          </a:bodyPr>
          <a:lstStyle>
            <a:lvl1pPr marL="0" indent="0" algn="r">
              <a:buNone/>
              <a:defRPr sz="1800" cap="all">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a:t>Asıl alt başlık stilini düzenlemek için tıklayın</a:t>
            </a:r>
            <a:endParaRPr lang="en-US" dirty="0"/>
          </a:p>
        </p:txBody>
      </p:sp>
      <p:sp>
        <p:nvSpPr>
          <p:cNvPr id="4" name="Date Placeholder 3"/>
          <p:cNvSpPr>
            <a:spLocks noGrp="1"/>
          </p:cNvSpPr>
          <p:nvPr>
            <p:ph type="dt" sz="half" idx="10"/>
          </p:nvPr>
        </p:nvSpPr>
        <p:spPr>
          <a:xfrm>
            <a:off x="8932558" y="5870575"/>
            <a:ext cx="1600200" cy="377825"/>
          </a:xfrm>
        </p:spPr>
        <p:txBody>
          <a:bodyPr/>
          <a:lstStyle/>
          <a:p>
            <a:pPr rtl="0"/>
            <a:fld id="{1B0951D9-850C-477F-AF83-3FB30EA67492}" type="datetime1">
              <a:rPr lang="tr-TR" smtClean="0"/>
              <a:t>11.10.2026</a:t>
            </a:fld>
            <a:endParaRPr lang="en-US" dirty="0"/>
          </a:p>
        </p:txBody>
      </p:sp>
      <p:sp>
        <p:nvSpPr>
          <p:cNvPr id="5" name="Footer Placeholder 4"/>
          <p:cNvSpPr>
            <a:spLocks noGrp="1"/>
          </p:cNvSpPr>
          <p:nvPr>
            <p:ph type="ftr" sz="quarter" idx="11"/>
          </p:nvPr>
        </p:nvSpPr>
        <p:spPr>
          <a:xfrm>
            <a:off x="3962399" y="5870575"/>
            <a:ext cx="4893958" cy="377825"/>
          </a:xfrm>
        </p:spPr>
        <p:txBody>
          <a:bodyPr/>
          <a:lstStyle/>
          <a:p>
            <a:pPr rtl="0"/>
            <a:endParaRPr lang="en-US" dirty="0"/>
          </a:p>
        </p:txBody>
      </p:sp>
      <p:sp>
        <p:nvSpPr>
          <p:cNvPr id="6" name="Slide Number Placeholder 5"/>
          <p:cNvSpPr>
            <a:spLocks noGrp="1"/>
          </p:cNvSpPr>
          <p:nvPr>
            <p:ph type="sldNum" sz="quarter" idx="12"/>
          </p:nvPr>
        </p:nvSpPr>
        <p:spPr>
          <a:xfrm>
            <a:off x="10608958" y="5870575"/>
            <a:ext cx="551167" cy="377825"/>
          </a:xfrm>
        </p:spPr>
        <p:txBody>
          <a:bodyPr/>
          <a:lstStyle/>
          <a:p>
            <a:pPr rtl="0"/>
            <a:fld id="{34B7E4EF-A1BD-40F4-AB7B-04F084DD991D}" type="slidenum">
              <a:rPr lang="en-US" smtClean="0"/>
              <a:t>‹#›</a:t>
            </a:fld>
            <a:endParaRPr lang="en-US" dirty="0"/>
          </a:p>
        </p:txBody>
      </p:sp>
    </p:spTree>
    <p:extLst>
      <p:ext uri="{BB962C8B-B14F-4D97-AF65-F5344CB8AC3E}">
        <p14:creationId xmlns:p14="http://schemas.microsoft.com/office/powerpoint/2010/main" val="497311038"/>
      </p:ext>
    </p:extLst>
  </p:cSld>
  <p:clrMapOvr>
    <a:overrideClrMapping bg1="dk1" tx1="lt1" bg2="dk2" tx2="lt2" accent1="accent1" accent2="accent2" accent3="accent3" accent4="accent4" accent5="accent5" accent6="accent6" hlink="hlink" folHlink="folHlink"/>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idx="1"/>
          </p:nvPr>
        </p:nvSpPr>
        <p:spPr/>
        <p:txBody>
          <a:bodyPr anchor="ct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pPr rtl="0"/>
            <a:fld id="{FE387474-1390-41C9-9718-AAC5629B5D0B}" type="datetime1">
              <a:rPr lang="tr-TR" smtClean="0"/>
              <a:t>11.10.2026</a:t>
            </a:fld>
            <a:endParaRPr lang="en-US"/>
          </a:p>
        </p:txBody>
      </p:sp>
      <p:sp>
        <p:nvSpPr>
          <p:cNvPr id="5" name="Footer Placeholder 4"/>
          <p:cNvSpPr>
            <a:spLocks noGrp="1"/>
          </p:cNvSpPr>
          <p:nvPr>
            <p:ph type="ftr" sz="quarter" idx="11"/>
          </p:nvPr>
        </p:nvSpPr>
        <p:spPr/>
        <p:txBody>
          <a:bodyPr/>
          <a:lstStyle/>
          <a:p>
            <a:pPr rtl="0"/>
            <a:endParaRPr lang="en-US"/>
          </a:p>
        </p:txBody>
      </p:sp>
      <p:sp>
        <p:nvSpPr>
          <p:cNvPr id="6" name="Slide Number Placeholder 5"/>
          <p:cNvSpPr>
            <a:spLocks noGrp="1"/>
          </p:cNvSpPr>
          <p:nvPr>
            <p:ph type="sldNum" sz="quarter" idx="12"/>
          </p:nvPr>
        </p:nvSpPr>
        <p:spPr/>
        <p:txBody>
          <a:bodyPr/>
          <a:lstStyle/>
          <a:p>
            <a:pPr rtl="0"/>
            <a:fld id="{34B7E4EF-A1BD-40F4-AB7B-04F084DD991D}" type="slidenum">
              <a:rPr lang="en-US" smtClean="0"/>
              <a:t>‹#›</a:t>
            </a:fld>
            <a:endParaRPr lang="en-US"/>
          </a:p>
        </p:txBody>
      </p:sp>
    </p:spTree>
    <p:extLst>
      <p:ext uri="{BB962C8B-B14F-4D97-AF65-F5344CB8AC3E}">
        <p14:creationId xmlns:p14="http://schemas.microsoft.com/office/powerpoint/2010/main" val="119812114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3308581"/>
            <a:ext cx="10131427" cy="1468800"/>
          </a:xfrm>
        </p:spPr>
        <p:txBody>
          <a:bodyPr anchor="b"/>
          <a:lstStyle>
            <a:lvl1pPr algn="l">
              <a:defRPr sz="4000" b="0" cap="all"/>
            </a:lvl1pPr>
          </a:lstStyle>
          <a:p>
            <a:r>
              <a:rPr lang="tr-TR"/>
              <a:t>Asıl başlık stilini düzenlemek için tıklayın</a:t>
            </a:r>
            <a:endParaRPr lang="en-US" dirty="0"/>
          </a:p>
        </p:txBody>
      </p:sp>
      <p:sp>
        <p:nvSpPr>
          <p:cNvPr id="3" name="Text Placeholder 2"/>
          <p:cNvSpPr>
            <a:spLocks noGrp="1"/>
          </p:cNvSpPr>
          <p:nvPr>
            <p:ph type="body" idx="1"/>
          </p:nvPr>
        </p:nvSpPr>
        <p:spPr>
          <a:xfrm>
            <a:off x="685799" y="4777381"/>
            <a:ext cx="10131428" cy="860400"/>
          </a:xfrm>
        </p:spPr>
        <p:txBody>
          <a:bodyPr anchor="t">
            <a:normAutofit/>
          </a:bodyPr>
          <a:lstStyle>
            <a:lvl1pPr marL="0" indent="0" algn="l">
              <a:buNone/>
              <a:defRPr sz="2000" cap="all">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tıklayın</a:t>
            </a:r>
          </a:p>
        </p:txBody>
      </p:sp>
      <p:sp>
        <p:nvSpPr>
          <p:cNvPr id="4" name="Date Placeholder 3"/>
          <p:cNvSpPr>
            <a:spLocks noGrp="1"/>
          </p:cNvSpPr>
          <p:nvPr>
            <p:ph type="dt" sz="half" idx="10"/>
          </p:nvPr>
        </p:nvSpPr>
        <p:spPr/>
        <p:txBody>
          <a:bodyPr/>
          <a:lstStyle/>
          <a:p>
            <a:pPr rtl="0"/>
            <a:fld id="{84A148F7-A76F-401F-AD5E-B004E6B76CB0}" type="datetime1">
              <a:rPr lang="tr-TR" smtClean="0"/>
              <a:t>11.10.2026</a:t>
            </a:fld>
            <a:endParaRPr lang="en-US" dirty="0"/>
          </a:p>
        </p:txBody>
      </p:sp>
      <p:sp>
        <p:nvSpPr>
          <p:cNvPr id="5" name="Footer Placeholder 4"/>
          <p:cNvSpPr>
            <a:spLocks noGrp="1"/>
          </p:cNvSpPr>
          <p:nvPr>
            <p:ph type="ftr" sz="quarter" idx="11"/>
          </p:nvPr>
        </p:nvSpPr>
        <p:spPr/>
        <p:txBody>
          <a:bodyPr/>
          <a:lstStyle/>
          <a:p>
            <a:pPr rtl="0"/>
            <a:endParaRPr lang="en-US" dirty="0"/>
          </a:p>
        </p:txBody>
      </p:sp>
      <p:sp>
        <p:nvSpPr>
          <p:cNvPr id="6" name="Slide Number Placeholder 5"/>
          <p:cNvSpPr>
            <a:spLocks noGrp="1"/>
          </p:cNvSpPr>
          <p:nvPr>
            <p:ph type="sldNum" sz="quarter" idx="12"/>
          </p:nvPr>
        </p:nvSpPr>
        <p:spPr/>
        <p:txBody>
          <a:bodyPr/>
          <a:lstStyle/>
          <a:p>
            <a:pPr rtl="0"/>
            <a:fld id="{34B7E4EF-A1BD-40F4-AB7B-04F084DD991D}" type="slidenum">
              <a:rPr lang="en-US" smtClean="0"/>
              <a:t>‹#›</a:t>
            </a:fld>
            <a:endParaRPr lang="en-US" dirty="0"/>
          </a:p>
        </p:txBody>
      </p:sp>
    </p:spTree>
    <p:extLst>
      <p:ext uri="{BB962C8B-B14F-4D97-AF65-F5344CB8AC3E}">
        <p14:creationId xmlns:p14="http://schemas.microsoft.com/office/powerpoint/2010/main" val="152988473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sz="half" idx="1"/>
          </p:nvPr>
        </p:nvSpPr>
        <p:spPr>
          <a:xfrm>
            <a:off x="685802" y="2142067"/>
            <a:ext cx="4995334" cy="3649134"/>
          </a:xfrm>
        </p:spPr>
        <p:txBody>
          <a:bodyPr>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Content Placeholder 3"/>
          <p:cNvSpPr>
            <a:spLocks noGrp="1"/>
          </p:cNvSpPr>
          <p:nvPr>
            <p:ph sz="half" idx="2"/>
          </p:nvPr>
        </p:nvSpPr>
        <p:spPr>
          <a:xfrm>
            <a:off x="5821895" y="2142067"/>
            <a:ext cx="4995332" cy="3649133"/>
          </a:xfrm>
        </p:spPr>
        <p:txBody>
          <a:bodyPr>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Date Placeholder 4"/>
          <p:cNvSpPr>
            <a:spLocks noGrp="1"/>
          </p:cNvSpPr>
          <p:nvPr>
            <p:ph type="dt" sz="half" idx="10"/>
          </p:nvPr>
        </p:nvSpPr>
        <p:spPr/>
        <p:txBody>
          <a:bodyPr/>
          <a:lstStyle/>
          <a:p>
            <a:pPr rtl="0"/>
            <a:fld id="{8C3045A1-20C0-4B0A-AD84-4C1E818C0034}" type="datetime1">
              <a:rPr lang="tr-TR" smtClean="0"/>
              <a:t>11.10.2026</a:t>
            </a:fld>
            <a:endParaRPr lang="en-US"/>
          </a:p>
        </p:txBody>
      </p:sp>
      <p:sp>
        <p:nvSpPr>
          <p:cNvPr id="6" name="Footer Placeholder 5"/>
          <p:cNvSpPr>
            <a:spLocks noGrp="1"/>
          </p:cNvSpPr>
          <p:nvPr>
            <p:ph type="ftr" sz="quarter" idx="11"/>
          </p:nvPr>
        </p:nvSpPr>
        <p:spPr/>
        <p:txBody>
          <a:bodyPr/>
          <a:lstStyle/>
          <a:p>
            <a:pPr rtl="0"/>
            <a:endParaRPr lang="en-US"/>
          </a:p>
        </p:txBody>
      </p:sp>
      <p:sp>
        <p:nvSpPr>
          <p:cNvPr id="7" name="Slide Number Placeholder 6"/>
          <p:cNvSpPr>
            <a:spLocks noGrp="1"/>
          </p:cNvSpPr>
          <p:nvPr>
            <p:ph type="sldNum" sz="quarter" idx="12"/>
          </p:nvPr>
        </p:nvSpPr>
        <p:spPr/>
        <p:txBody>
          <a:bodyPr/>
          <a:lstStyle/>
          <a:p>
            <a:pPr rtl="0"/>
            <a:fld id="{34B7E4EF-A1BD-40F4-AB7B-04F084DD991D}" type="slidenum">
              <a:rPr lang="en-US" smtClean="0"/>
              <a:t>‹#›</a:t>
            </a:fld>
            <a:endParaRPr lang="en-US"/>
          </a:p>
        </p:txBody>
      </p:sp>
    </p:spTree>
    <p:extLst>
      <p:ext uri="{BB962C8B-B14F-4D97-AF65-F5344CB8AC3E}">
        <p14:creationId xmlns:p14="http://schemas.microsoft.com/office/powerpoint/2010/main" val="259976924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a:t>Asıl başlık stilini düzenlemek için tıklayın</a:t>
            </a:r>
            <a:endParaRPr lang="en-US" dirty="0"/>
          </a:p>
        </p:txBody>
      </p:sp>
      <p:sp>
        <p:nvSpPr>
          <p:cNvPr id="3" name="Text Placeholder 2"/>
          <p:cNvSpPr>
            <a:spLocks noGrp="1"/>
          </p:cNvSpPr>
          <p:nvPr>
            <p:ph type="body" idx="1"/>
          </p:nvPr>
        </p:nvSpPr>
        <p:spPr>
          <a:xfrm>
            <a:off x="973670" y="2218267"/>
            <a:ext cx="4709054"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Content Placeholder 3"/>
          <p:cNvSpPr>
            <a:spLocks noGrp="1"/>
          </p:cNvSpPr>
          <p:nvPr>
            <p:ph sz="half" idx="2"/>
          </p:nvPr>
        </p:nvSpPr>
        <p:spPr>
          <a:xfrm>
            <a:off x="685801" y="2870201"/>
            <a:ext cx="4996923" cy="2920998"/>
          </a:xfrm>
        </p:spPr>
        <p:txBody>
          <a:bodyPr anchor="t">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p:nvPr>
        </p:nvSpPr>
        <p:spPr>
          <a:xfrm>
            <a:off x="6096003" y="2226734"/>
            <a:ext cx="4722813"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Content Placeholder 5"/>
          <p:cNvSpPr>
            <a:spLocks noGrp="1"/>
          </p:cNvSpPr>
          <p:nvPr>
            <p:ph sz="quarter" idx="4"/>
          </p:nvPr>
        </p:nvSpPr>
        <p:spPr>
          <a:xfrm>
            <a:off x="5823483" y="2870201"/>
            <a:ext cx="4995334" cy="2920998"/>
          </a:xfrm>
        </p:spPr>
        <p:txBody>
          <a:bodyPr anchor="t">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7" name="Date Placeholder 6"/>
          <p:cNvSpPr>
            <a:spLocks noGrp="1"/>
          </p:cNvSpPr>
          <p:nvPr>
            <p:ph type="dt" sz="half" idx="10"/>
          </p:nvPr>
        </p:nvSpPr>
        <p:spPr/>
        <p:txBody>
          <a:bodyPr/>
          <a:lstStyle/>
          <a:p>
            <a:pPr rtl="0"/>
            <a:fld id="{7283C5DB-0E5C-47AB-804D-13751DF54259}" type="datetime1">
              <a:rPr lang="tr-TR" smtClean="0"/>
              <a:t>11.10.2026</a:t>
            </a:fld>
            <a:endParaRPr lang="en-US"/>
          </a:p>
        </p:txBody>
      </p:sp>
      <p:sp>
        <p:nvSpPr>
          <p:cNvPr id="8" name="Footer Placeholder 7"/>
          <p:cNvSpPr>
            <a:spLocks noGrp="1"/>
          </p:cNvSpPr>
          <p:nvPr>
            <p:ph type="ftr" sz="quarter" idx="11"/>
          </p:nvPr>
        </p:nvSpPr>
        <p:spPr/>
        <p:txBody>
          <a:bodyPr/>
          <a:lstStyle/>
          <a:p>
            <a:pPr rtl="0"/>
            <a:endParaRPr lang="en-US"/>
          </a:p>
        </p:txBody>
      </p:sp>
      <p:sp>
        <p:nvSpPr>
          <p:cNvPr id="9" name="Slide Number Placeholder 8"/>
          <p:cNvSpPr>
            <a:spLocks noGrp="1"/>
          </p:cNvSpPr>
          <p:nvPr>
            <p:ph type="sldNum" sz="quarter" idx="12"/>
          </p:nvPr>
        </p:nvSpPr>
        <p:spPr/>
        <p:txBody>
          <a:bodyPr/>
          <a:lstStyle/>
          <a:p>
            <a:pPr rtl="0"/>
            <a:fld id="{34B7E4EF-A1BD-40F4-AB7B-04F084DD991D}" type="slidenum">
              <a:rPr lang="en-US" smtClean="0"/>
              <a:t>‹#›</a:t>
            </a:fld>
            <a:endParaRPr lang="en-US"/>
          </a:p>
        </p:txBody>
      </p:sp>
    </p:spTree>
    <p:extLst>
      <p:ext uri="{BB962C8B-B14F-4D97-AF65-F5344CB8AC3E}">
        <p14:creationId xmlns:p14="http://schemas.microsoft.com/office/powerpoint/2010/main" val="350488333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pic>
        <p:nvPicPr>
          <p:cNvPr id="6" name="Picture 5"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Date Placeholder 2"/>
          <p:cNvSpPr>
            <a:spLocks noGrp="1"/>
          </p:cNvSpPr>
          <p:nvPr>
            <p:ph type="dt" sz="half" idx="10"/>
          </p:nvPr>
        </p:nvSpPr>
        <p:spPr/>
        <p:txBody>
          <a:bodyPr/>
          <a:lstStyle/>
          <a:p>
            <a:pPr rtl="0"/>
            <a:fld id="{8B912638-4A84-4EE0-98F1-3BC2BFB48209}" type="datetime1">
              <a:rPr lang="tr-TR" smtClean="0"/>
              <a:t>11.10.2026</a:t>
            </a:fld>
            <a:endParaRPr lang="en-US"/>
          </a:p>
        </p:txBody>
      </p:sp>
      <p:sp>
        <p:nvSpPr>
          <p:cNvPr id="4" name="Footer Placeholder 3"/>
          <p:cNvSpPr>
            <a:spLocks noGrp="1"/>
          </p:cNvSpPr>
          <p:nvPr>
            <p:ph type="ftr" sz="quarter" idx="11"/>
          </p:nvPr>
        </p:nvSpPr>
        <p:spPr/>
        <p:txBody>
          <a:bodyPr/>
          <a:lstStyle/>
          <a:p>
            <a:pPr rtl="0"/>
            <a:endParaRPr lang="en-US"/>
          </a:p>
        </p:txBody>
      </p:sp>
      <p:sp>
        <p:nvSpPr>
          <p:cNvPr id="5" name="Slide Number Placeholder 4"/>
          <p:cNvSpPr>
            <a:spLocks noGrp="1"/>
          </p:cNvSpPr>
          <p:nvPr>
            <p:ph type="sldNum" sz="quarter" idx="12"/>
          </p:nvPr>
        </p:nvSpPr>
        <p:spPr/>
        <p:txBody>
          <a:bodyPr/>
          <a:lstStyle/>
          <a:p>
            <a:pPr rtl="0"/>
            <a:fld id="{34B7E4EF-A1BD-40F4-AB7B-04F084DD991D}" type="slidenum">
              <a:rPr lang="en-US" smtClean="0"/>
              <a:t>‹#›</a:t>
            </a:fld>
            <a:endParaRPr lang="en-US"/>
          </a:p>
        </p:txBody>
      </p:sp>
    </p:spTree>
    <p:extLst>
      <p:ext uri="{BB962C8B-B14F-4D97-AF65-F5344CB8AC3E}">
        <p14:creationId xmlns:p14="http://schemas.microsoft.com/office/powerpoint/2010/main" val="420839425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pic>
        <p:nvPicPr>
          <p:cNvPr id="5" name="Picture 4"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Date Placeholder 1"/>
          <p:cNvSpPr>
            <a:spLocks noGrp="1"/>
          </p:cNvSpPr>
          <p:nvPr>
            <p:ph type="dt" sz="half" idx="10"/>
          </p:nvPr>
        </p:nvSpPr>
        <p:spPr/>
        <p:txBody>
          <a:bodyPr/>
          <a:lstStyle/>
          <a:p>
            <a:pPr rtl="0"/>
            <a:fld id="{07545FB2-DB73-4453-9716-EA32A8F7CEFF}" type="datetime1">
              <a:rPr lang="tr-TR" smtClean="0"/>
              <a:t>11.10.2026</a:t>
            </a:fld>
            <a:endParaRPr lang="en-US"/>
          </a:p>
        </p:txBody>
      </p:sp>
      <p:sp>
        <p:nvSpPr>
          <p:cNvPr id="3" name="Footer Placeholder 2"/>
          <p:cNvSpPr>
            <a:spLocks noGrp="1"/>
          </p:cNvSpPr>
          <p:nvPr>
            <p:ph type="ftr" sz="quarter" idx="11"/>
          </p:nvPr>
        </p:nvSpPr>
        <p:spPr/>
        <p:txBody>
          <a:bodyPr/>
          <a:lstStyle/>
          <a:p>
            <a:pPr rtl="0"/>
            <a:endParaRPr lang="en-US"/>
          </a:p>
        </p:txBody>
      </p:sp>
      <p:sp>
        <p:nvSpPr>
          <p:cNvPr id="4" name="Slide Number Placeholder 3"/>
          <p:cNvSpPr>
            <a:spLocks noGrp="1"/>
          </p:cNvSpPr>
          <p:nvPr>
            <p:ph type="sldNum" sz="quarter" idx="12"/>
          </p:nvPr>
        </p:nvSpPr>
        <p:spPr/>
        <p:txBody>
          <a:bodyPr/>
          <a:lstStyle/>
          <a:p>
            <a:pPr rtl="0"/>
            <a:fld id="{34B7E4EF-A1BD-40F4-AB7B-04F084DD991D}" type="slidenum">
              <a:rPr lang="en-US" smtClean="0"/>
              <a:t>‹#›</a:t>
            </a:fld>
            <a:endParaRPr lang="en-US"/>
          </a:p>
        </p:txBody>
      </p:sp>
    </p:spTree>
    <p:extLst>
      <p:ext uri="{BB962C8B-B14F-4D97-AF65-F5344CB8AC3E}">
        <p14:creationId xmlns:p14="http://schemas.microsoft.com/office/powerpoint/2010/main" val="97170418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2074333"/>
            <a:ext cx="3680885" cy="1371600"/>
          </a:xfrm>
        </p:spPr>
        <p:txBody>
          <a:bodyPr anchor="b">
            <a:normAutofit/>
          </a:bodyPr>
          <a:lstStyle>
            <a:lvl1pPr algn="l">
              <a:defRPr sz="2400" b="0"/>
            </a:lvl1pPr>
          </a:lstStyle>
          <a:p>
            <a:r>
              <a:rPr lang="tr-TR"/>
              <a:t>Asıl başlık stilini düzenlemek için tıklayın</a:t>
            </a:r>
            <a:endParaRPr lang="en-US" dirty="0"/>
          </a:p>
        </p:txBody>
      </p:sp>
      <p:sp>
        <p:nvSpPr>
          <p:cNvPr id="3" name="Content Placeholder 2"/>
          <p:cNvSpPr>
            <a:spLocks noGrp="1"/>
          </p:cNvSpPr>
          <p:nvPr>
            <p:ph idx="1"/>
          </p:nvPr>
        </p:nvSpPr>
        <p:spPr>
          <a:xfrm>
            <a:off x="4648201" y="609601"/>
            <a:ext cx="6169026" cy="5181600"/>
          </a:xfrm>
        </p:spPr>
        <p:txBody>
          <a:bodyPr anchor="ctr">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685800" y="3445933"/>
            <a:ext cx="3680885" cy="1828800"/>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pPr rtl="0"/>
            <a:fld id="{2EF5B999-57E2-470C-85A4-8AC7B2DA0B4E}" type="datetime1">
              <a:rPr lang="tr-TR" smtClean="0"/>
              <a:t>11.10.2026</a:t>
            </a:fld>
            <a:endParaRPr lang="en-US" dirty="0"/>
          </a:p>
        </p:txBody>
      </p:sp>
      <p:sp>
        <p:nvSpPr>
          <p:cNvPr id="6" name="Footer Placeholder 5"/>
          <p:cNvSpPr>
            <a:spLocks noGrp="1"/>
          </p:cNvSpPr>
          <p:nvPr>
            <p:ph type="ftr" sz="quarter" idx="11"/>
          </p:nvPr>
        </p:nvSpPr>
        <p:spPr/>
        <p:txBody>
          <a:bodyPr/>
          <a:lstStyle/>
          <a:p>
            <a:pPr rtl="0"/>
            <a:endParaRPr lang="en-US" dirty="0"/>
          </a:p>
        </p:txBody>
      </p:sp>
      <p:sp>
        <p:nvSpPr>
          <p:cNvPr id="7" name="Slide Number Placeholder 6"/>
          <p:cNvSpPr>
            <a:spLocks noGrp="1"/>
          </p:cNvSpPr>
          <p:nvPr>
            <p:ph type="sldNum" sz="quarter" idx="12"/>
          </p:nvPr>
        </p:nvSpPr>
        <p:spPr/>
        <p:txBody>
          <a:bodyPr/>
          <a:lstStyle/>
          <a:p>
            <a:pPr rtl="0"/>
            <a:fld id="{34B7E4EF-A1BD-40F4-AB7B-04F084DD991D}" type="slidenum">
              <a:rPr lang="en-US" smtClean="0"/>
              <a:t>‹#›</a:t>
            </a:fld>
            <a:endParaRPr lang="en-US"/>
          </a:p>
        </p:txBody>
      </p:sp>
    </p:spTree>
    <p:extLst>
      <p:ext uri="{BB962C8B-B14F-4D97-AF65-F5344CB8AC3E}">
        <p14:creationId xmlns:p14="http://schemas.microsoft.com/office/powerpoint/2010/main" val="96171771"/>
      </p:ext>
    </p:extLst>
  </p:cSld>
  <p:clrMapOvr>
    <a:masterClrMapping/>
  </p:clrMapOvr>
  <p:hf sldNum="0" hdr="0" ftr="0"/>
</p:sldLayout>
</file>

<file path=ppt/slideLayouts/slideLayout37.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1600200"/>
            <a:ext cx="6164653" cy="1371600"/>
          </a:xfrm>
        </p:spPr>
        <p:txBody>
          <a:bodyPr anchor="b">
            <a:normAutofit/>
          </a:bodyPr>
          <a:lstStyle>
            <a:lvl1pPr algn="l">
              <a:defRPr sz="2800" b="0"/>
            </a:lvl1pPr>
          </a:lstStyle>
          <a:p>
            <a:r>
              <a:rPr lang="tr-TR"/>
              <a:t>Asıl başlık stilini düzenlemek için tıklayın</a:t>
            </a:r>
            <a:endParaRPr lang="en-US" dirty="0"/>
          </a:p>
        </p:txBody>
      </p:sp>
      <p:sp>
        <p:nvSpPr>
          <p:cNvPr id="14" name="Picture Placeholder 2"/>
          <p:cNvSpPr>
            <a:spLocks noGrp="1" noChangeAspect="1"/>
          </p:cNvSpPr>
          <p:nvPr>
            <p:ph type="pic" idx="1"/>
          </p:nvPr>
        </p:nvSpPr>
        <p:spPr>
          <a:xfrm>
            <a:off x="7536253" y="914400"/>
            <a:ext cx="3280974" cy="4572000"/>
          </a:xfrm>
          <a:prstGeom prst="roundRect">
            <a:avLst>
              <a:gd name="adj" fmla="val 42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a:t>Resim eklemek için simgeye tıklayın</a:t>
            </a:r>
            <a:endParaRPr lang="en-US" dirty="0"/>
          </a:p>
        </p:txBody>
      </p:sp>
      <p:sp>
        <p:nvSpPr>
          <p:cNvPr id="4" name="Text Placeholder 3"/>
          <p:cNvSpPr>
            <a:spLocks noGrp="1"/>
          </p:cNvSpPr>
          <p:nvPr>
            <p:ph type="body" sz="half" idx="2"/>
          </p:nvPr>
        </p:nvSpPr>
        <p:spPr>
          <a:xfrm>
            <a:off x="685800" y="2971800"/>
            <a:ext cx="6164653" cy="1828800"/>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pPr rtl="0"/>
            <a:fld id="{2EF5B999-57E2-470C-85A4-8AC7B2DA0B4E}" type="datetime1">
              <a:rPr lang="tr-TR" smtClean="0"/>
              <a:t>11.10.2026</a:t>
            </a:fld>
            <a:endParaRPr lang="en-US" dirty="0"/>
          </a:p>
        </p:txBody>
      </p:sp>
      <p:sp>
        <p:nvSpPr>
          <p:cNvPr id="6" name="Footer Placeholder 5"/>
          <p:cNvSpPr>
            <a:spLocks noGrp="1"/>
          </p:cNvSpPr>
          <p:nvPr>
            <p:ph type="ftr" sz="quarter" idx="11"/>
          </p:nvPr>
        </p:nvSpPr>
        <p:spPr/>
        <p:txBody>
          <a:bodyPr/>
          <a:lstStyle/>
          <a:p>
            <a:pPr rtl="0"/>
            <a:endParaRPr lang="en-US" dirty="0"/>
          </a:p>
        </p:txBody>
      </p:sp>
      <p:sp>
        <p:nvSpPr>
          <p:cNvPr id="7" name="Slide Number Placeholder 6"/>
          <p:cNvSpPr>
            <a:spLocks noGrp="1"/>
          </p:cNvSpPr>
          <p:nvPr>
            <p:ph type="sldNum" sz="quarter" idx="12"/>
          </p:nvPr>
        </p:nvSpPr>
        <p:spPr/>
        <p:txBody>
          <a:bodyPr/>
          <a:lstStyle/>
          <a:p>
            <a:pPr rtl="0"/>
            <a:fld id="{34B7E4EF-A1BD-40F4-AB7B-04F084DD991D}" type="slidenum">
              <a:rPr lang="en-US" smtClean="0"/>
              <a:t>‹#›</a:t>
            </a:fld>
            <a:endParaRPr lang="en-US"/>
          </a:p>
        </p:txBody>
      </p:sp>
    </p:spTree>
    <p:extLst>
      <p:ext uri="{BB962C8B-B14F-4D97-AF65-F5344CB8AC3E}">
        <p14:creationId xmlns:p14="http://schemas.microsoft.com/office/powerpoint/2010/main" val="4189645152"/>
      </p:ext>
    </p:extLst>
  </p:cSld>
  <p:clrMapOvr>
    <a:masterClrMapping/>
  </p:clrMapOvr>
  <p:hf sldNum="0" hdr="0" ftr="0"/>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Yazılı Panoramik Resim">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4732865"/>
            <a:ext cx="10131427" cy="566738"/>
          </a:xfrm>
        </p:spPr>
        <p:txBody>
          <a:bodyPr anchor="b">
            <a:normAutofit/>
          </a:bodyPr>
          <a:lstStyle>
            <a:lvl1pPr algn="l">
              <a:defRPr sz="2400" b="0"/>
            </a:lvl1pPr>
          </a:lstStyle>
          <a:p>
            <a:r>
              <a:rPr lang="tr-TR"/>
              <a:t>Asıl başlık stilini düzenlemek için tıklayın</a:t>
            </a:r>
            <a:endParaRPr lang="en-US" dirty="0"/>
          </a:p>
        </p:txBody>
      </p:sp>
      <p:sp>
        <p:nvSpPr>
          <p:cNvPr id="3" name="Picture Placeholder 2"/>
          <p:cNvSpPr>
            <a:spLocks noGrp="1" noChangeAspect="1"/>
          </p:cNvSpPr>
          <p:nvPr>
            <p:ph type="pic" idx="1"/>
          </p:nvPr>
        </p:nvSpPr>
        <p:spPr>
          <a:xfrm>
            <a:off x="1371600" y="932112"/>
            <a:ext cx="8759827" cy="3164976"/>
          </a:xfrm>
          <a:prstGeom prst="roundRect">
            <a:avLst>
              <a:gd name="adj" fmla="val 43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a:t>Resim eklemek için simgeye tıklayın</a:t>
            </a:r>
            <a:endParaRPr lang="en-US" dirty="0"/>
          </a:p>
        </p:txBody>
      </p:sp>
      <p:sp>
        <p:nvSpPr>
          <p:cNvPr id="4" name="Text Placeholder 3"/>
          <p:cNvSpPr>
            <a:spLocks noGrp="1"/>
          </p:cNvSpPr>
          <p:nvPr>
            <p:ph type="body" sz="half" idx="2"/>
          </p:nvPr>
        </p:nvSpPr>
        <p:spPr>
          <a:xfrm>
            <a:off x="685800" y="5299603"/>
            <a:ext cx="10131427" cy="49371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pPr rtl="0"/>
            <a:fld id="{2EF5B999-57E2-470C-85A4-8AC7B2DA0B4E}" type="datetime1">
              <a:rPr lang="tr-TR" smtClean="0"/>
              <a:t>11.10.2026</a:t>
            </a:fld>
            <a:endParaRPr lang="en-US" dirty="0"/>
          </a:p>
        </p:txBody>
      </p:sp>
      <p:sp>
        <p:nvSpPr>
          <p:cNvPr id="6" name="Footer Placeholder 5"/>
          <p:cNvSpPr>
            <a:spLocks noGrp="1"/>
          </p:cNvSpPr>
          <p:nvPr>
            <p:ph type="ftr" sz="quarter" idx="11"/>
          </p:nvPr>
        </p:nvSpPr>
        <p:spPr/>
        <p:txBody>
          <a:bodyPr/>
          <a:lstStyle/>
          <a:p>
            <a:pPr rtl="0"/>
            <a:endParaRPr lang="en-US" dirty="0"/>
          </a:p>
        </p:txBody>
      </p:sp>
      <p:sp>
        <p:nvSpPr>
          <p:cNvPr id="7" name="Slide Number Placeholder 6"/>
          <p:cNvSpPr>
            <a:spLocks noGrp="1"/>
          </p:cNvSpPr>
          <p:nvPr>
            <p:ph type="sldNum" sz="quarter" idx="12"/>
          </p:nvPr>
        </p:nvSpPr>
        <p:spPr/>
        <p:txBody>
          <a:bodyPr/>
          <a:lstStyle/>
          <a:p>
            <a:pPr rtl="0"/>
            <a:fld id="{34B7E4EF-A1BD-40F4-AB7B-04F084DD991D}" type="slidenum">
              <a:rPr lang="en-US" smtClean="0"/>
              <a:t>‹#›</a:t>
            </a:fld>
            <a:endParaRPr lang="en-US"/>
          </a:p>
        </p:txBody>
      </p:sp>
    </p:spTree>
    <p:extLst>
      <p:ext uri="{BB962C8B-B14F-4D97-AF65-F5344CB8AC3E}">
        <p14:creationId xmlns:p14="http://schemas.microsoft.com/office/powerpoint/2010/main" val="1078434680"/>
      </p:ext>
    </p:extLst>
  </p:cSld>
  <p:clrMapOvr>
    <a:masterClrMapping/>
  </p:clrMapOvr>
  <p:hf sldNum="0" hdr="0" ftr="0"/>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Başlık ve Resim Yazısı">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3124199"/>
          </a:xfrm>
        </p:spPr>
        <p:txBody>
          <a:bodyPr anchor="ctr">
            <a:normAutofit/>
          </a:bodyPr>
          <a:lstStyle>
            <a:lvl1pPr algn="l">
              <a:defRPr sz="3200" b="0" cap="none"/>
            </a:lvl1pPr>
          </a:lstStyle>
          <a:p>
            <a:r>
              <a:rPr lang="tr-TR"/>
              <a:t>Asıl başlık stilini düzenlemek için tıklayın</a:t>
            </a:r>
            <a:endParaRPr lang="en-US" dirty="0"/>
          </a:p>
        </p:txBody>
      </p:sp>
      <p:sp>
        <p:nvSpPr>
          <p:cNvPr id="3" name="Text Placeholder 2"/>
          <p:cNvSpPr>
            <a:spLocks noGrp="1"/>
          </p:cNvSpPr>
          <p:nvPr>
            <p:ph type="body" idx="1"/>
          </p:nvPr>
        </p:nvSpPr>
        <p:spPr>
          <a:xfrm>
            <a:off x="685800" y="4343400"/>
            <a:ext cx="10131428"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tıklayın</a:t>
            </a:r>
          </a:p>
        </p:txBody>
      </p:sp>
      <p:sp>
        <p:nvSpPr>
          <p:cNvPr id="4" name="Date Placeholder 3"/>
          <p:cNvSpPr>
            <a:spLocks noGrp="1"/>
          </p:cNvSpPr>
          <p:nvPr>
            <p:ph type="dt" sz="half" idx="10"/>
          </p:nvPr>
        </p:nvSpPr>
        <p:spPr/>
        <p:txBody>
          <a:bodyPr/>
          <a:lstStyle/>
          <a:p>
            <a:pPr rtl="0"/>
            <a:fld id="{2EF5B999-57E2-470C-85A4-8AC7B2DA0B4E}" type="datetime1">
              <a:rPr lang="tr-TR" smtClean="0"/>
              <a:t>11.10.2026</a:t>
            </a:fld>
            <a:endParaRPr lang="en-US" dirty="0"/>
          </a:p>
        </p:txBody>
      </p:sp>
      <p:sp>
        <p:nvSpPr>
          <p:cNvPr id="5" name="Footer Placeholder 4"/>
          <p:cNvSpPr>
            <a:spLocks noGrp="1"/>
          </p:cNvSpPr>
          <p:nvPr>
            <p:ph type="ftr" sz="quarter" idx="11"/>
          </p:nvPr>
        </p:nvSpPr>
        <p:spPr/>
        <p:txBody>
          <a:bodyPr/>
          <a:lstStyle/>
          <a:p>
            <a:pPr rtl="0"/>
            <a:endParaRPr lang="en-US" dirty="0"/>
          </a:p>
        </p:txBody>
      </p:sp>
      <p:sp>
        <p:nvSpPr>
          <p:cNvPr id="6" name="Slide Number Placeholder 5"/>
          <p:cNvSpPr>
            <a:spLocks noGrp="1"/>
          </p:cNvSpPr>
          <p:nvPr>
            <p:ph type="sldNum" sz="quarter" idx="12"/>
          </p:nvPr>
        </p:nvSpPr>
        <p:spPr/>
        <p:txBody>
          <a:bodyPr/>
          <a:lstStyle/>
          <a:p>
            <a:pPr rtl="0"/>
            <a:fld id="{34B7E4EF-A1BD-40F4-AB7B-04F084DD991D}" type="slidenum">
              <a:rPr lang="en-US" smtClean="0"/>
              <a:t>‹#›</a:t>
            </a:fld>
            <a:endParaRPr lang="en-US"/>
          </a:p>
        </p:txBody>
      </p:sp>
    </p:spTree>
    <p:extLst>
      <p:ext uri="{BB962C8B-B14F-4D97-AF65-F5344CB8AC3E}">
        <p14:creationId xmlns:p14="http://schemas.microsoft.com/office/powerpoint/2010/main" val="3692199789"/>
      </p:ext>
    </p:extLst>
  </p:cSld>
  <p:clrMapOvr>
    <a:masterClrMapping/>
  </p:clrMapOvr>
  <p:hf sldNum="0" hdr="0" ftr="0"/>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Resim Yazılı Alıntı">
    <p:spTree>
      <p:nvGrpSpPr>
        <p:cNvPr id="1" name=""/>
        <p:cNvGrpSpPr/>
        <p:nvPr/>
      </p:nvGrpSpPr>
      <p:grpSpPr>
        <a:xfrm>
          <a:off x="0" y="0"/>
          <a:ext cx="0" cy="0"/>
          <a:chOff x="0" y="0"/>
          <a:chExt cx="0" cy="0"/>
        </a:xfrm>
      </p:grpSpPr>
      <p:pic>
        <p:nvPicPr>
          <p:cNvPr id="16" name="Picture 15"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5" name="TextBox 14"/>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1" name="TextBox 10"/>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tr-TR"/>
              <a:t>Asıl başlık stilini düzenlemek için tıklayın</a:t>
            </a:r>
            <a:endParaRPr lang="en-US" dirty="0"/>
          </a:p>
        </p:txBody>
      </p:sp>
      <p:sp>
        <p:nvSpPr>
          <p:cNvPr id="10" name="Text Placeholder 9"/>
          <p:cNvSpPr>
            <a:spLocks noGrp="1"/>
          </p:cNvSpPr>
          <p:nvPr>
            <p:ph type="body" sz="quarter" idx="13"/>
          </p:nvPr>
        </p:nvSpPr>
        <p:spPr>
          <a:xfrm>
            <a:off x="1097875" y="3352800"/>
            <a:ext cx="9339184"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a:t>Asıl metin stillerini düzenlemek için tıklayın</a:t>
            </a:r>
          </a:p>
        </p:txBody>
      </p:sp>
      <p:sp>
        <p:nvSpPr>
          <p:cNvPr id="3" name="Text Placeholder 2"/>
          <p:cNvSpPr>
            <a:spLocks noGrp="1"/>
          </p:cNvSpPr>
          <p:nvPr>
            <p:ph type="body" idx="1"/>
          </p:nvPr>
        </p:nvSpPr>
        <p:spPr>
          <a:xfrm>
            <a:off x="687465" y="4343400"/>
            <a:ext cx="10152367"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tıklayın</a:t>
            </a:r>
          </a:p>
        </p:txBody>
      </p:sp>
      <p:sp>
        <p:nvSpPr>
          <p:cNvPr id="4" name="Date Placeholder 3"/>
          <p:cNvSpPr>
            <a:spLocks noGrp="1"/>
          </p:cNvSpPr>
          <p:nvPr>
            <p:ph type="dt" sz="half" idx="10"/>
          </p:nvPr>
        </p:nvSpPr>
        <p:spPr/>
        <p:txBody>
          <a:bodyPr/>
          <a:lstStyle/>
          <a:p>
            <a:pPr rtl="0"/>
            <a:fld id="{2EF5B999-57E2-470C-85A4-8AC7B2DA0B4E}" type="datetime1">
              <a:rPr lang="tr-TR" smtClean="0"/>
              <a:t>11.10.2026</a:t>
            </a:fld>
            <a:endParaRPr lang="en-US" dirty="0"/>
          </a:p>
        </p:txBody>
      </p:sp>
      <p:sp>
        <p:nvSpPr>
          <p:cNvPr id="5" name="Footer Placeholder 4"/>
          <p:cNvSpPr>
            <a:spLocks noGrp="1"/>
          </p:cNvSpPr>
          <p:nvPr>
            <p:ph type="ftr" sz="quarter" idx="11"/>
          </p:nvPr>
        </p:nvSpPr>
        <p:spPr/>
        <p:txBody>
          <a:bodyPr/>
          <a:lstStyle/>
          <a:p>
            <a:pPr rtl="0"/>
            <a:endParaRPr lang="en-US" dirty="0"/>
          </a:p>
        </p:txBody>
      </p:sp>
      <p:sp>
        <p:nvSpPr>
          <p:cNvPr id="6" name="Slide Number Placeholder 5"/>
          <p:cNvSpPr>
            <a:spLocks noGrp="1"/>
          </p:cNvSpPr>
          <p:nvPr>
            <p:ph type="sldNum" sz="quarter" idx="12"/>
          </p:nvPr>
        </p:nvSpPr>
        <p:spPr/>
        <p:txBody>
          <a:bodyPr/>
          <a:lstStyle/>
          <a:p>
            <a:pPr rtl="0"/>
            <a:fld id="{34B7E4EF-A1BD-40F4-AB7B-04F084DD991D}" type="slidenum">
              <a:rPr lang="en-US" smtClean="0"/>
              <a:t>‹#›</a:t>
            </a:fld>
            <a:endParaRPr lang="en-US"/>
          </a:p>
        </p:txBody>
      </p:sp>
    </p:spTree>
    <p:extLst>
      <p:ext uri="{BB962C8B-B14F-4D97-AF65-F5344CB8AC3E}">
        <p14:creationId xmlns:p14="http://schemas.microsoft.com/office/powerpoint/2010/main" val="1642390099"/>
      </p:ext>
    </p:extLst>
  </p:cSld>
  <p:clrMapOvr>
    <a:masterClrMapping/>
  </p:clrMapOvr>
  <p:hf sldNum="0" hdr="0" ftr="0"/>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İsim Kartı">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2" y="3308581"/>
            <a:ext cx="10131425" cy="1468800"/>
          </a:xfrm>
        </p:spPr>
        <p:txBody>
          <a:bodyPr anchor="b">
            <a:normAutofit/>
          </a:bodyPr>
          <a:lstStyle>
            <a:lvl1pPr algn="l">
              <a:defRPr sz="3200" b="0" cap="none"/>
            </a:lvl1pPr>
          </a:lstStyle>
          <a:p>
            <a:r>
              <a:rPr lang="tr-TR"/>
              <a:t>Asıl başlık stilini düzenlemek için tıklayın</a:t>
            </a:r>
            <a:endParaRPr lang="en-US" dirty="0"/>
          </a:p>
        </p:txBody>
      </p:sp>
      <p:sp>
        <p:nvSpPr>
          <p:cNvPr id="3" name="Text Placeholder 2"/>
          <p:cNvSpPr>
            <a:spLocks noGrp="1"/>
          </p:cNvSpPr>
          <p:nvPr>
            <p:ph type="body" idx="1"/>
          </p:nvPr>
        </p:nvSpPr>
        <p:spPr>
          <a:xfrm>
            <a:off x="685801" y="4777381"/>
            <a:ext cx="10131426"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tıklayın</a:t>
            </a:r>
          </a:p>
        </p:txBody>
      </p:sp>
      <p:sp>
        <p:nvSpPr>
          <p:cNvPr id="4" name="Date Placeholder 3"/>
          <p:cNvSpPr>
            <a:spLocks noGrp="1"/>
          </p:cNvSpPr>
          <p:nvPr>
            <p:ph type="dt" sz="half" idx="10"/>
          </p:nvPr>
        </p:nvSpPr>
        <p:spPr/>
        <p:txBody>
          <a:bodyPr/>
          <a:lstStyle/>
          <a:p>
            <a:pPr rtl="0"/>
            <a:fld id="{2EF5B999-57E2-470C-85A4-8AC7B2DA0B4E}" type="datetime1">
              <a:rPr lang="tr-TR" smtClean="0"/>
              <a:t>11.10.2026</a:t>
            </a:fld>
            <a:endParaRPr lang="en-US" dirty="0"/>
          </a:p>
        </p:txBody>
      </p:sp>
      <p:sp>
        <p:nvSpPr>
          <p:cNvPr id="5" name="Footer Placeholder 4"/>
          <p:cNvSpPr>
            <a:spLocks noGrp="1"/>
          </p:cNvSpPr>
          <p:nvPr>
            <p:ph type="ftr" sz="quarter" idx="11"/>
          </p:nvPr>
        </p:nvSpPr>
        <p:spPr/>
        <p:txBody>
          <a:bodyPr/>
          <a:lstStyle/>
          <a:p>
            <a:pPr rtl="0"/>
            <a:endParaRPr lang="en-US" dirty="0"/>
          </a:p>
        </p:txBody>
      </p:sp>
      <p:sp>
        <p:nvSpPr>
          <p:cNvPr id="6" name="Slide Number Placeholder 5"/>
          <p:cNvSpPr>
            <a:spLocks noGrp="1"/>
          </p:cNvSpPr>
          <p:nvPr>
            <p:ph type="sldNum" sz="quarter" idx="12"/>
          </p:nvPr>
        </p:nvSpPr>
        <p:spPr/>
        <p:txBody>
          <a:bodyPr/>
          <a:lstStyle/>
          <a:p>
            <a:pPr rtl="0"/>
            <a:fld id="{34B7E4EF-A1BD-40F4-AB7B-04F084DD991D}" type="slidenum">
              <a:rPr lang="en-US" smtClean="0"/>
              <a:t>‹#›</a:t>
            </a:fld>
            <a:endParaRPr lang="en-US"/>
          </a:p>
        </p:txBody>
      </p:sp>
    </p:spTree>
    <p:extLst>
      <p:ext uri="{BB962C8B-B14F-4D97-AF65-F5344CB8AC3E}">
        <p14:creationId xmlns:p14="http://schemas.microsoft.com/office/powerpoint/2010/main" val="2914903449"/>
      </p:ext>
    </p:extLst>
  </p:cSld>
  <p:clrMapOvr>
    <a:masterClrMapping/>
  </p:clrMapOvr>
  <p:hf sldNum="0" hdr="0" ftr="0"/>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Alıntı İsim Kartı">
    <p:spTree>
      <p:nvGrpSpPr>
        <p:cNvPr id="1" name=""/>
        <p:cNvGrpSpPr/>
        <p:nvPr/>
      </p:nvGrpSpPr>
      <p:grpSpPr>
        <a:xfrm>
          <a:off x="0" y="0"/>
          <a:ext cx="0" cy="0"/>
          <a:chOff x="0" y="0"/>
          <a:chExt cx="0" cy="0"/>
        </a:xfrm>
      </p:grpSpPr>
      <p:pic>
        <p:nvPicPr>
          <p:cNvPr id="11" name="Picture 10"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3" name="TextBox 12"/>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4" name="TextBox 13"/>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6"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tr-TR"/>
              <a:t>Asıl başlık stilini düzenlemek için tıklayın</a:t>
            </a:r>
            <a:endParaRPr lang="en-US" dirty="0"/>
          </a:p>
        </p:txBody>
      </p:sp>
      <p:sp>
        <p:nvSpPr>
          <p:cNvPr id="10" name="Text Placeholder 9"/>
          <p:cNvSpPr>
            <a:spLocks noGrp="1"/>
          </p:cNvSpPr>
          <p:nvPr>
            <p:ph type="body" sz="quarter" idx="13"/>
          </p:nvPr>
        </p:nvSpPr>
        <p:spPr>
          <a:xfrm>
            <a:off x="685800" y="3886200"/>
            <a:ext cx="10135436" cy="889000"/>
          </a:xfrm>
        </p:spPr>
        <p:txBody>
          <a:bodyPr vert="horz" lIns="91440" tIns="45720" rIns="91440" bIns="45720" rtlCol="0" anchor="b">
            <a:normAutofit/>
          </a:bodyPr>
          <a:lstStyle>
            <a:lvl1pPr>
              <a:buNone/>
              <a:defRPr lang="en-US" sz="2400" b="0" cap="none" dirty="0">
                <a:ln w="3175" cmpd="sng">
                  <a:noFill/>
                </a:ln>
                <a:solidFill>
                  <a:schemeClr val="tx1"/>
                </a:solidFill>
                <a:effectLst/>
              </a:defRPr>
            </a:lvl1pPr>
          </a:lstStyle>
          <a:p>
            <a:pPr marL="0" lvl="0">
              <a:spcBef>
                <a:spcPct val="0"/>
              </a:spcBef>
              <a:buNone/>
            </a:pPr>
            <a:r>
              <a:rPr lang="tr-TR"/>
              <a:t>Asıl metin stillerini düzenlemek için tıklayın</a:t>
            </a:r>
          </a:p>
        </p:txBody>
      </p:sp>
      <p:sp>
        <p:nvSpPr>
          <p:cNvPr id="3" name="Text Placeholder 2"/>
          <p:cNvSpPr>
            <a:spLocks noGrp="1"/>
          </p:cNvSpPr>
          <p:nvPr>
            <p:ph type="body" idx="1"/>
          </p:nvPr>
        </p:nvSpPr>
        <p:spPr>
          <a:xfrm>
            <a:off x="685799" y="4775200"/>
            <a:ext cx="10135436" cy="10160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tıklayın</a:t>
            </a:r>
          </a:p>
        </p:txBody>
      </p:sp>
      <p:sp>
        <p:nvSpPr>
          <p:cNvPr id="4" name="Date Placeholder 3"/>
          <p:cNvSpPr>
            <a:spLocks noGrp="1"/>
          </p:cNvSpPr>
          <p:nvPr>
            <p:ph type="dt" sz="half" idx="10"/>
          </p:nvPr>
        </p:nvSpPr>
        <p:spPr/>
        <p:txBody>
          <a:bodyPr/>
          <a:lstStyle/>
          <a:p>
            <a:pPr rtl="0"/>
            <a:fld id="{2EF5B999-57E2-470C-85A4-8AC7B2DA0B4E}" type="datetime1">
              <a:rPr lang="tr-TR" smtClean="0"/>
              <a:t>11.10.2026</a:t>
            </a:fld>
            <a:endParaRPr lang="en-US" dirty="0"/>
          </a:p>
        </p:txBody>
      </p:sp>
      <p:sp>
        <p:nvSpPr>
          <p:cNvPr id="5" name="Footer Placeholder 4"/>
          <p:cNvSpPr>
            <a:spLocks noGrp="1"/>
          </p:cNvSpPr>
          <p:nvPr>
            <p:ph type="ftr" sz="quarter" idx="11"/>
          </p:nvPr>
        </p:nvSpPr>
        <p:spPr/>
        <p:txBody>
          <a:bodyPr/>
          <a:lstStyle/>
          <a:p>
            <a:pPr rtl="0"/>
            <a:endParaRPr lang="en-US" dirty="0"/>
          </a:p>
        </p:txBody>
      </p:sp>
      <p:sp>
        <p:nvSpPr>
          <p:cNvPr id="6" name="Slide Number Placeholder 5"/>
          <p:cNvSpPr>
            <a:spLocks noGrp="1"/>
          </p:cNvSpPr>
          <p:nvPr>
            <p:ph type="sldNum" sz="quarter" idx="12"/>
          </p:nvPr>
        </p:nvSpPr>
        <p:spPr/>
        <p:txBody>
          <a:bodyPr/>
          <a:lstStyle/>
          <a:p>
            <a:pPr rtl="0"/>
            <a:fld id="{34B7E4EF-A1BD-40F4-AB7B-04F084DD991D}" type="slidenum">
              <a:rPr lang="en-US" smtClean="0"/>
              <a:t>‹#›</a:t>
            </a:fld>
            <a:endParaRPr lang="en-US"/>
          </a:p>
        </p:txBody>
      </p:sp>
    </p:spTree>
    <p:extLst>
      <p:ext uri="{BB962C8B-B14F-4D97-AF65-F5344CB8AC3E}">
        <p14:creationId xmlns:p14="http://schemas.microsoft.com/office/powerpoint/2010/main" val="960820030"/>
      </p:ext>
    </p:extLst>
  </p:cSld>
  <p:clrMapOvr>
    <a:masterClrMapping/>
  </p:clrMapOvr>
  <p:hf sldNum="0" hdr="0" ftr="0"/>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Doğru veya Yanlış">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2743199"/>
          </a:xfrm>
        </p:spPr>
        <p:txBody>
          <a:bodyPr vert="horz" lIns="91440" tIns="45720" rIns="91440" bIns="45720" rtlCol="0" anchor="ctr">
            <a:normAutofit/>
          </a:bodyPr>
          <a:lstStyle>
            <a:lvl1pPr>
              <a:defRPr lang="en-US" b="0" dirty="0"/>
            </a:lvl1pPr>
          </a:lstStyle>
          <a:p>
            <a:pPr marL="0" lvl="0"/>
            <a:r>
              <a:rPr lang="tr-TR"/>
              <a:t>Asıl başlık stilini düzenlemek için tıklayın</a:t>
            </a:r>
            <a:endParaRPr lang="en-US" dirty="0"/>
          </a:p>
        </p:txBody>
      </p:sp>
      <p:sp>
        <p:nvSpPr>
          <p:cNvPr id="10" name="Text Placeholder 9"/>
          <p:cNvSpPr>
            <a:spLocks noGrp="1"/>
          </p:cNvSpPr>
          <p:nvPr>
            <p:ph type="body" sz="quarter" idx="13"/>
          </p:nvPr>
        </p:nvSpPr>
        <p:spPr>
          <a:xfrm>
            <a:off x="685801" y="3505200"/>
            <a:ext cx="10131428"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tr-TR"/>
              <a:t>Asıl metin stillerini düzenlemek için tıklayın</a:t>
            </a:r>
          </a:p>
        </p:txBody>
      </p:sp>
      <p:sp>
        <p:nvSpPr>
          <p:cNvPr id="3" name="Text Placeholder 2"/>
          <p:cNvSpPr>
            <a:spLocks noGrp="1"/>
          </p:cNvSpPr>
          <p:nvPr>
            <p:ph type="body" idx="1"/>
          </p:nvPr>
        </p:nvSpPr>
        <p:spPr>
          <a:xfrm>
            <a:off x="685800" y="4343400"/>
            <a:ext cx="10131428"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tıklayın</a:t>
            </a:r>
          </a:p>
        </p:txBody>
      </p:sp>
      <p:sp>
        <p:nvSpPr>
          <p:cNvPr id="4" name="Date Placeholder 3"/>
          <p:cNvSpPr>
            <a:spLocks noGrp="1"/>
          </p:cNvSpPr>
          <p:nvPr>
            <p:ph type="dt" sz="half" idx="10"/>
          </p:nvPr>
        </p:nvSpPr>
        <p:spPr/>
        <p:txBody>
          <a:bodyPr/>
          <a:lstStyle/>
          <a:p>
            <a:pPr rtl="0"/>
            <a:fld id="{2EF5B999-57E2-470C-85A4-8AC7B2DA0B4E}" type="datetime1">
              <a:rPr lang="tr-TR" smtClean="0"/>
              <a:t>11.10.2026</a:t>
            </a:fld>
            <a:endParaRPr lang="en-US" dirty="0"/>
          </a:p>
        </p:txBody>
      </p:sp>
      <p:sp>
        <p:nvSpPr>
          <p:cNvPr id="5" name="Footer Placeholder 4"/>
          <p:cNvSpPr>
            <a:spLocks noGrp="1"/>
          </p:cNvSpPr>
          <p:nvPr>
            <p:ph type="ftr" sz="quarter" idx="11"/>
          </p:nvPr>
        </p:nvSpPr>
        <p:spPr/>
        <p:txBody>
          <a:bodyPr/>
          <a:lstStyle/>
          <a:p>
            <a:pPr rtl="0"/>
            <a:endParaRPr lang="en-US" dirty="0"/>
          </a:p>
        </p:txBody>
      </p:sp>
      <p:sp>
        <p:nvSpPr>
          <p:cNvPr id="6" name="Slide Number Placeholder 5"/>
          <p:cNvSpPr>
            <a:spLocks noGrp="1"/>
          </p:cNvSpPr>
          <p:nvPr>
            <p:ph type="sldNum" sz="quarter" idx="12"/>
          </p:nvPr>
        </p:nvSpPr>
        <p:spPr/>
        <p:txBody>
          <a:bodyPr/>
          <a:lstStyle/>
          <a:p>
            <a:pPr rtl="0"/>
            <a:fld id="{34B7E4EF-A1BD-40F4-AB7B-04F084DD991D}" type="slidenum">
              <a:rPr lang="en-US" smtClean="0"/>
              <a:t>‹#›</a:t>
            </a:fld>
            <a:endParaRPr lang="en-US"/>
          </a:p>
        </p:txBody>
      </p:sp>
    </p:spTree>
    <p:extLst>
      <p:ext uri="{BB962C8B-B14F-4D97-AF65-F5344CB8AC3E}">
        <p14:creationId xmlns:p14="http://schemas.microsoft.com/office/powerpoint/2010/main" val="2276199258"/>
      </p:ext>
    </p:extLst>
  </p:cSld>
  <p:clrMapOvr>
    <a:masterClrMapping/>
  </p:clrMapOvr>
  <p:hf sldNum="0" hdr="0" ftr="0"/>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3" name="Vertical Text Placeholder 2"/>
          <p:cNvSpPr>
            <a:spLocks noGrp="1"/>
          </p:cNvSpPr>
          <p:nvPr>
            <p:ph type="body" orient="vert" idx="1"/>
          </p:nvPr>
        </p:nvSpPr>
        <p:spPr/>
        <p:txBody>
          <a:bodyPr vert="eaVert" ancho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pPr rtl="0"/>
            <a:fld id="{7F1C87B0-0BF1-4D20-8B57-A71E86EF9595}" type="datetime1">
              <a:rPr lang="tr-TR" smtClean="0"/>
              <a:t>11.10.2026</a:t>
            </a:fld>
            <a:endParaRPr lang="en-US"/>
          </a:p>
        </p:txBody>
      </p:sp>
      <p:sp>
        <p:nvSpPr>
          <p:cNvPr id="5" name="Footer Placeholder 4"/>
          <p:cNvSpPr>
            <a:spLocks noGrp="1"/>
          </p:cNvSpPr>
          <p:nvPr>
            <p:ph type="ftr" sz="quarter" idx="11"/>
          </p:nvPr>
        </p:nvSpPr>
        <p:spPr/>
        <p:txBody>
          <a:bodyPr/>
          <a:lstStyle/>
          <a:p>
            <a:pPr rtl="0"/>
            <a:endParaRPr lang="en-US"/>
          </a:p>
        </p:txBody>
      </p:sp>
      <p:sp>
        <p:nvSpPr>
          <p:cNvPr id="6" name="Slide Number Placeholder 5"/>
          <p:cNvSpPr>
            <a:spLocks noGrp="1"/>
          </p:cNvSpPr>
          <p:nvPr>
            <p:ph type="sldNum" sz="quarter" idx="12"/>
          </p:nvPr>
        </p:nvSpPr>
        <p:spPr/>
        <p:txBody>
          <a:bodyPr/>
          <a:lstStyle/>
          <a:p>
            <a:pPr rtl="0"/>
            <a:fld id="{34B7E4EF-A1BD-40F4-AB7B-04F084DD991D}" type="slidenum">
              <a:rPr lang="en-US" smtClean="0"/>
              <a:t>‹#›</a:t>
            </a:fld>
            <a:endParaRPr lang="en-US"/>
          </a:p>
        </p:txBody>
      </p:sp>
      <p:sp>
        <p:nvSpPr>
          <p:cNvPr id="8" name="Title 1"/>
          <p:cNvSpPr>
            <a:spLocks noGrp="1"/>
          </p:cNvSpPr>
          <p:nvPr>
            <p:ph type="title"/>
          </p:nvPr>
        </p:nvSpPr>
        <p:spPr>
          <a:xfrm>
            <a:off x="685801" y="609600"/>
            <a:ext cx="10131425" cy="1456267"/>
          </a:xfrm>
        </p:spPr>
        <p:txBody>
          <a:bodyPr/>
          <a:lstStyle/>
          <a:p>
            <a:r>
              <a:rPr lang="tr-TR"/>
              <a:t>Asıl başlık stilini düzenlemek için tıklayın</a:t>
            </a:r>
            <a:endParaRPr lang="en-US" dirty="0"/>
          </a:p>
        </p:txBody>
      </p:sp>
    </p:spTree>
    <p:extLst>
      <p:ext uri="{BB962C8B-B14F-4D97-AF65-F5344CB8AC3E}">
        <p14:creationId xmlns:p14="http://schemas.microsoft.com/office/powerpoint/2010/main" val="165454344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Vertical Title 1"/>
          <p:cNvSpPr>
            <a:spLocks noGrp="1"/>
          </p:cNvSpPr>
          <p:nvPr>
            <p:ph type="title" orient="vert"/>
          </p:nvPr>
        </p:nvSpPr>
        <p:spPr>
          <a:xfrm>
            <a:off x="8658675" y="609599"/>
            <a:ext cx="2158552" cy="5181601"/>
          </a:xfrm>
        </p:spPr>
        <p:txBody>
          <a:bodyPr vert="eaVert"/>
          <a:lstStyle/>
          <a:p>
            <a:r>
              <a:rPr lang="tr-TR"/>
              <a:t>Asıl başlık stilini düzenlemek için tıklayın</a:t>
            </a:r>
            <a:endParaRPr lang="en-US" dirty="0"/>
          </a:p>
        </p:txBody>
      </p:sp>
      <p:sp>
        <p:nvSpPr>
          <p:cNvPr id="3" name="Vertical Text Placeholder 2"/>
          <p:cNvSpPr>
            <a:spLocks noGrp="1"/>
          </p:cNvSpPr>
          <p:nvPr>
            <p:ph type="body" orient="vert" idx="1"/>
          </p:nvPr>
        </p:nvSpPr>
        <p:spPr>
          <a:xfrm>
            <a:off x="685800" y="609600"/>
            <a:ext cx="7832116" cy="5181600"/>
          </a:xfrm>
        </p:spPr>
        <p:txBody>
          <a:bodyPr vert="eaVert" ancho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pPr rtl="0"/>
            <a:fld id="{AA52BFC5-D222-482D-B154-0698E276F0F9}" type="datetime1">
              <a:rPr lang="tr-TR" smtClean="0"/>
              <a:t>11.10.2026</a:t>
            </a:fld>
            <a:endParaRPr lang="en-US"/>
          </a:p>
        </p:txBody>
      </p:sp>
      <p:sp>
        <p:nvSpPr>
          <p:cNvPr id="5" name="Footer Placeholder 4"/>
          <p:cNvSpPr>
            <a:spLocks noGrp="1"/>
          </p:cNvSpPr>
          <p:nvPr>
            <p:ph type="ftr" sz="quarter" idx="11"/>
          </p:nvPr>
        </p:nvSpPr>
        <p:spPr/>
        <p:txBody>
          <a:bodyPr/>
          <a:lstStyle/>
          <a:p>
            <a:pPr rtl="0"/>
            <a:endParaRPr lang="en-US"/>
          </a:p>
        </p:txBody>
      </p:sp>
      <p:sp>
        <p:nvSpPr>
          <p:cNvPr id="6" name="Slide Number Placeholder 5"/>
          <p:cNvSpPr>
            <a:spLocks noGrp="1"/>
          </p:cNvSpPr>
          <p:nvPr>
            <p:ph type="sldNum" sz="quarter" idx="12"/>
          </p:nvPr>
        </p:nvSpPr>
        <p:spPr/>
        <p:txBody>
          <a:bodyPr/>
          <a:lstStyle/>
          <a:p>
            <a:pPr rtl="0"/>
            <a:fld id="{34B7E4EF-A1BD-40F4-AB7B-04F084DD991D}" type="slidenum">
              <a:rPr lang="en-US" smtClean="0"/>
              <a:t>‹#›</a:t>
            </a:fld>
            <a:endParaRPr lang="en-US"/>
          </a:p>
        </p:txBody>
      </p:sp>
    </p:spTree>
    <p:extLst>
      <p:ext uri="{BB962C8B-B14F-4D97-AF65-F5344CB8AC3E}">
        <p14:creationId xmlns:p14="http://schemas.microsoft.com/office/powerpoint/2010/main" val="101834581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pic>
        <p:nvPicPr>
          <p:cNvPr id="66" name="Picture 2" descr="\\DROBO-FS\QuickDrops\JB\PPTX NG\Droplets\LightingOverlay.png"/>
          <p:cNvPicPr>
            <a:picLocks noChangeAspect="1" noChangeArrowheads="1"/>
          </p:cNvPicPr>
          <p:nvPr/>
        </p:nvPicPr>
        <p:blipFill>
          <a:blip r:embed="rId2">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11" name="Group 10"/>
          <p:cNvGrpSpPr/>
          <p:nvPr/>
        </p:nvGrpSpPr>
        <p:grpSpPr>
          <a:xfrm>
            <a:off x="0" y="0"/>
            <a:ext cx="2305051" cy="6858001"/>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12" name="Rectangle 5"/>
            <p:cNvSpPr>
              <a:spLocks noChangeArrowheads="1"/>
            </p:cNvSpPr>
            <p:nvPr/>
          </p:nvSpPr>
          <p:spPr bwMode="auto">
            <a:xfrm>
              <a:off x="1209675"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13"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4"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5" name="Rectangle 8"/>
            <p:cNvSpPr>
              <a:spLocks noChangeArrowheads="1"/>
            </p:cNvSpPr>
            <p:nvPr/>
          </p:nvSpPr>
          <p:spPr bwMode="auto">
            <a:xfrm>
              <a:off x="414338" y="9525"/>
              <a:ext cx="28575" cy="44815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16"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7"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8"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9"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0"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1"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2"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3"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5"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6"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7"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8"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9"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0"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1"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2"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3"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4"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5"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6"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7"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8"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9"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0"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41"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2"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3"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4"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5"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6"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7"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8"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9"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0"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1"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2"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53"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4"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5"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6"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7"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8"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9"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0"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1"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2"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3"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4"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5"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1"/>
          <p:cNvSpPr>
            <a:spLocks noGrp="1"/>
          </p:cNvSpPr>
          <p:nvPr>
            <p:ph type="ctrTitle"/>
          </p:nvPr>
        </p:nvSpPr>
        <p:spPr>
          <a:xfrm>
            <a:off x="1876424" y="1122363"/>
            <a:ext cx="8791575" cy="2387600"/>
          </a:xfrm>
        </p:spPr>
        <p:txBody>
          <a:bodyPr anchor="b">
            <a:normAutofit/>
          </a:bodyPr>
          <a:lstStyle>
            <a:lvl1pPr algn="l">
              <a:defRPr sz="4800"/>
            </a:lvl1pPr>
          </a:lstStyle>
          <a:p>
            <a:r>
              <a:rPr lang="tr-TR"/>
              <a:t>Asıl başlık stilini düzenlemek için tıklayın</a:t>
            </a:r>
            <a:endParaRPr lang="en-US" dirty="0"/>
          </a:p>
        </p:txBody>
      </p:sp>
      <p:sp>
        <p:nvSpPr>
          <p:cNvPr id="3" name="Subtitle 2"/>
          <p:cNvSpPr>
            <a:spLocks noGrp="1"/>
          </p:cNvSpPr>
          <p:nvPr>
            <p:ph type="subTitle" idx="1"/>
          </p:nvPr>
        </p:nvSpPr>
        <p:spPr>
          <a:xfrm>
            <a:off x="1876424" y="3602038"/>
            <a:ext cx="8791575" cy="1655762"/>
          </a:xfrm>
        </p:spPr>
        <p:txBody>
          <a:bodyPr>
            <a:normAutofit/>
          </a:bodyPr>
          <a:lstStyle>
            <a:lvl1pPr marL="0" indent="0" algn="l">
              <a:buNone/>
              <a:defRPr sz="2000" cap="all"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endParaRPr lang="en-US" dirty="0"/>
          </a:p>
        </p:txBody>
      </p:sp>
      <p:sp>
        <p:nvSpPr>
          <p:cNvPr id="4" name="Date Placeholder 3"/>
          <p:cNvSpPr>
            <a:spLocks noGrp="1"/>
          </p:cNvSpPr>
          <p:nvPr>
            <p:ph type="dt" sz="half" idx="10"/>
          </p:nvPr>
        </p:nvSpPr>
        <p:spPr>
          <a:xfrm>
            <a:off x="7077511" y="5410201"/>
            <a:ext cx="2743200" cy="365125"/>
          </a:xfrm>
        </p:spPr>
        <p:txBody>
          <a:bodyPr/>
          <a:lstStyle/>
          <a:p>
            <a:pPr rtl="0"/>
            <a:fld id="{1B0951D9-850C-477F-AF83-3FB30EA67492}" type="datetime1">
              <a:rPr lang="tr-TR" smtClean="0"/>
              <a:t>11.10.2026</a:t>
            </a:fld>
            <a:endParaRPr lang="en-US" dirty="0"/>
          </a:p>
        </p:txBody>
      </p:sp>
      <p:sp>
        <p:nvSpPr>
          <p:cNvPr id="5" name="Footer Placeholder 4"/>
          <p:cNvSpPr>
            <a:spLocks noGrp="1"/>
          </p:cNvSpPr>
          <p:nvPr>
            <p:ph type="ftr" sz="quarter" idx="11"/>
          </p:nvPr>
        </p:nvSpPr>
        <p:spPr>
          <a:xfrm>
            <a:off x="1876424" y="5410201"/>
            <a:ext cx="5124886" cy="365125"/>
          </a:xfrm>
        </p:spPr>
        <p:txBody>
          <a:bodyPr/>
          <a:lstStyle/>
          <a:p>
            <a:pPr rtl="0"/>
            <a:endParaRPr lang="en-US" dirty="0"/>
          </a:p>
        </p:txBody>
      </p:sp>
      <p:sp>
        <p:nvSpPr>
          <p:cNvPr id="6" name="Slide Number Placeholder 5"/>
          <p:cNvSpPr>
            <a:spLocks noGrp="1"/>
          </p:cNvSpPr>
          <p:nvPr>
            <p:ph type="sldNum" sz="quarter" idx="12"/>
          </p:nvPr>
        </p:nvSpPr>
        <p:spPr>
          <a:xfrm>
            <a:off x="9896911" y="5410199"/>
            <a:ext cx="771089" cy="365125"/>
          </a:xfrm>
        </p:spPr>
        <p:txBody>
          <a:bodyPr/>
          <a:lstStyle/>
          <a:p>
            <a:pPr rtl="0"/>
            <a:fld id="{34B7E4EF-A1BD-40F4-AB7B-04F084DD991D}" type="slidenum">
              <a:rPr lang="en-US" smtClean="0"/>
              <a:t>‹#›</a:t>
            </a:fld>
            <a:endParaRPr lang="en-US" dirty="0"/>
          </a:p>
        </p:txBody>
      </p:sp>
    </p:spTree>
    <p:extLst>
      <p:ext uri="{BB962C8B-B14F-4D97-AF65-F5344CB8AC3E}">
        <p14:creationId xmlns:p14="http://schemas.microsoft.com/office/powerpoint/2010/main" val="361748934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pPr rtl="0"/>
            <a:fld id="{FE387474-1390-41C9-9718-AAC5629B5D0B}" type="datetime1">
              <a:rPr lang="tr-TR" smtClean="0"/>
              <a:t>11.10.2026</a:t>
            </a:fld>
            <a:endParaRPr lang="en-US"/>
          </a:p>
        </p:txBody>
      </p:sp>
      <p:sp>
        <p:nvSpPr>
          <p:cNvPr id="5" name="Footer Placeholder 4"/>
          <p:cNvSpPr>
            <a:spLocks noGrp="1"/>
          </p:cNvSpPr>
          <p:nvPr>
            <p:ph type="ftr" sz="quarter" idx="11"/>
          </p:nvPr>
        </p:nvSpPr>
        <p:spPr/>
        <p:txBody>
          <a:bodyPr/>
          <a:lstStyle/>
          <a:p>
            <a:pPr rtl="0"/>
            <a:endParaRPr lang="en-US"/>
          </a:p>
        </p:txBody>
      </p:sp>
      <p:sp>
        <p:nvSpPr>
          <p:cNvPr id="6" name="Slide Number Placeholder 5"/>
          <p:cNvSpPr>
            <a:spLocks noGrp="1"/>
          </p:cNvSpPr>
          <p:nvPr>
            <p:ph type="sldNum" sz="quarter" idx="12"/>
          </p:nvPr>
        </p:nvSpPr>
        <p:spPr/>
        <p:txBody>
          <a:bodyPr/>
          <a:lstStyle/>
          <a:p>
            <a:pPr rtl="0"/>
            <a:fld id="{34B7E4EF-A1BD-40F4-AB7B-04F084DD991D}" type="slidenum">
              <a:rPr lang="en-US" smtClean="0"/>
              <a:t>‹#›</a:t>
            </a:fld>
            <a:endParaRPr lang="en-US"/>
          </a:p>
        </p:txBody>
      </p:sp>
    </p:spTree>
    <p:extLst>
      <p:ext uri="{BB962C8B-B14F-4D97-AF65-F5344CB8AC3E}">
        <p14:creationId xmlns:p14="http://schemas.microsoft.com/office/powerpoint/2010/main" val="120015420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Title 1"/>
          <p:cNvSpPr>
            <a:spLocks noGrp="1"/>
          </p:cNvSpPr>
          <p:nvPr>
            <p:ph type="title"/>
          </p:nvPr>
        </p:nvSpPr>
        <p:spPr>
          <a:xfrm>
            <a:off x="1141411" y="1419226"/>
            <a:ext cx="9906000" cy="2852737"/>
          </a:xfrm>
        </p:spPr>
        <p:txBody>
          <a:bodyPr anchor="b">
            <a:normAutofit/>
          </a:bodyPr>
          <a:lstStyle>
            <a:lvl1pPr>
              <a:defRPr sz="3600"/>
            </a:lvl1pPr>
          </a:lstStyle>
          <a:p>
            <a:r>
              <a:rPr lang="tr-TR"/>
              <a:t>Asıl başlık stilini düzenlemek için tıklayın</a:t>
            </a:r>
            <a:endParaRPr lang="en-US" dirty="0"/>
          </a:p>
        </p:txBody>
      </p:sp>
      <p:sp>
        <p:nvSpPr>
          <p:cNvPr id="3" name="Text Placeholder 2"/>
          <p:cNvSpPr>
            <a:spLocks noGrp="1"/>
          </p:cNvSpPr>
          <p:nvPr>
            <p:ph type="body" idx="1"/>
          </p:nvPr>
        </p:nvSpPr>
        <p:spPr>
          <a:xfrm>
            <a:off x="1141411" y="4424362"/>
            <a:ext cx="99060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düzenlemek için tıklayın</a:t>
            </a:r>
          </a:p>
        </p:txBody>
      </p:sp>
      <p:sp>
        <p:nvSpPr>
          <p:cNvPr id="4" name="Date Placeholder 3"/>
          <p:cNvSpPr>
            <a:spLocks noGrp="1"/>
          </p:cNvSpPr>
          <p:nvPr>
            <p:ph type="dt" sz="half" idx="10"/>
          </p:nvPr>
        </p:nvSpPr>
        <p:spPr/>
        <p:txBody>
          <a:bodyPr/>
          <a:lstStyle/>
          <a:p>
            <a:pPr rtl="0"/>
            <a:fld id="{84A148F7-A76F-401F-AD5E-B004E6B76CB0}" type="datetime1">
              <a:rPr lang="tr-TR" smtClean="0"/>
              <a:t>11.10.2026</a:t>
            </a:fld>
            <a:endParaRPr lang="en-US" dirty="0"/>
          </a:p>
        </p:txBody>
      </p:sp>
      <p:sp>
        <p:nvSpPr>
          <p:cNvPr id="5" name="Footer Placeholder 4"/>
          <p:cNvSpPr>
            <a:spLocks noGrp="1"/>
          </p:cNvSpPr>
          <p:nvPr>
            <p:ph type="ftr" sz="quarter" idx="11"/>
          </p:nvPr>
        </p:nvSpPr>
        <p:spPr/>
        <p:txBody>
          <a:bodyPr/>
          <a:lstStyle/>
          <a:p>
            <a:pPr rtl="0"/>
            <a:endParaRPr lang="en-US" dirty="0"/>
          </a:p>
        </p:txBody>
      </p:sp>
      <p:sp>
        <p:nvSpPr>
          <p:cNvPr id="6" name="Slide Number Placeholder 5"/>
          <p:cNvSpPr>
            <a:spLocks noGrp="1"/>
          </p:cNvSpPr>
          <p:nvPr>
            <p:ph type="sldNum" sz="quarter" idx="12"/>
          </p:nvPr>
        </p:nvSpPr>
        <p:spPr/>
        <p:txBody>
          <a:bodyPr/>
          <a:lstStyle/>
          <a:p>
            <a:pPr rtl="0"/>
            <a:fld id="{34B7E4EF-A1BD-40F4-AB7B-04F084DD991D}" type="slidenum">
              <a:rPr lang="en-US" smtClean="0"/>
              <a:t>‹#›</a:t>
            </a:fld>
            <a:endParaRPr lang="en-US" dirty="0"/>
          </a:p>
        </p:txBody>
      </p:sp>
    </p:spTree>
    <p:extLst>
      <p:ext uri="{BB962C8B-B14F-4D97-AF65-F5344CB8AC3E}">
        <p14:creationId xmlns:p14="http://schemas.microsoft.com/office/powerpoint/2010/main" val="324381222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sz="half" idx="1"/>
          </p:nvPr>
        </p:nvSpPr>
        <p:spPr>
          <a:xfrm>
            <a:off x="1141410" y="2249486"/>
            <a:ext cx="4878389" cy="3541714"/>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Content Placeholder 3"/>
          <p:cNvSpPr>
            <a:spLocks noGrp="1"/>
          </p:cNvSpPr>
          <p:nvPr>
            <p:ph sz="half" idx="2"/>
          </p:nvPr>
        </p:nvSpPr>
        <p:spPr>
          <a:xfrm>
            <a:off x="6172200" y="2249486"/>
            <a:ext cx="4875211" cy="3541714"/>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Date Placeholder 4"/>
          <p:cNvSpPr>
            <a:spLocks noGrp="1"/>
          </p:cNvSpPr>
          <p:nvPr>
            <p:ph type="dt" sz="half" idx="10"/>
          </p:nvPr>
        </p:nvSpPr>
        <p:spPr/>
        <p:txBody>
          <a:bodyPr/>
          <a:lstStyle/>
          <a:p>
            <a:pPr rtl="0"/>
            <a:fld id="{8C3045A1-20C0-4B0A-AD84-4C1E818C0034}" type="datetime1">
              <a:rPr lang="tr-TR" smtClean="0"/>
              <a:t>11.10.2026</a:t>
            </a:fld>
            <a:endParaRPr lang="en-US"/>
          </a:p>
        </p:txBody>
      </p:sp>
      <p:sp>
        <p:nvSpPr>
          <p:cNvPr id="6" name="Footer Placeholder 5"/>
          <p:cNvSpPr>
            <a:spLocks noGrp="1"/>
          </p:cNvSpPr>
          <p:nvPr>
            <p:ph type="ftr" sz="quarter" idx="11"/>
          </p:nvPr>
        </p:nvSpPr>
        <p:spPr/>
        <p:txBody>
          <a:bodyPr/>
          <a:lstStyle/>
          <a:p>
            <a:pPr rtl="0"/>
            <a:endParaRPr lang="en-US"/>
          </a:p>
        </p:txBody>
      </p:sp>
      <p:sp>
        <p:nvSpPr>
          <p:cNvPr id="7" name="Slide Number Placeholder 6"/>
          <p:cNvSpPr>
            <a:spLocks noGrp="1"/>
          </p:cNvSpPr>
          <p:nvPr>
            <p:ph type="sldNum" sz="quarter" idx="12"/>
          </p:nvPr>
        </p:nvSpPr>
        <p:spPr/>
        <p:txBody>
          <a:bodyPr/>
          <a:lstStyle/>
          <a:p>
            <a:pPr rtl="0"/>
            <a:fld id="{34B7E4EF-A1BD-40F4-AB7B-04F084DD991D}" type="slidenum">
              <a:rPr lang="en-US" smtClean="0"/>
              <a:t>‹#›</a:t>
            </a:fld>
            <a:endParaRPr lang="en-US"/>
          </a:p>
        </p:txBody>
      </p:sp>
    </p:spTree>
    <p:extLst>
      <p:ext uri="{BB962C8B-B14F-4D97-AF65-F5344CB8AC3E}">
        <p14:creationId xmlns:p14="http://schemas.microsoft.com/office/powerpoint/2010/main" val="150519221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a:xfrm>
            <a:off x="1141411" y="619126"/>
            <a:ext cx="9906000" cy="1477961"/>
          </a:xfrm>
        </p:spPr>
        <p:txBody>
          <a:bodyPr/>
          <a:lstStyle/>
          <a:p>
            <a:r>
              <a:rPr lang="tr-TR"/>
              <a:t>Asıl başlık stilini düzenlemek için tıklayın</a:t>
            </a:r>
            <a:endParaRPr lang="en-US" dirty="0"/>
          </a:p>
        </p:txBody>
      </p:sp>
      <p:sp>
        <p:nvSpPr>
          <p:cNvPr id="3" name="Text Placeholder 2"/>
          <p:cNvSpPr>
            <a:spLocks noGrp="1"/>
          </p:cNvSpPr>
          <p:nvPr>
            <p:ph type="body" idx="1"/>
          </p:nvPr>
        </p:nvSpPr>
        <p:spPr>
          <a:xfrm>
            <a:off x="1370019" y="2249486"/>
            <a:ext cx="4649783"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Content Placeholder 3"/>
          <p:cNvSpPr>
            <a:spLocks noGrp="1"/>
          </p:cNvSpPr>
          <p:nvPr>
            <p:ph sz="half" idx="2"/>
          </p:nvPr>
        </p:nvSpPr>
        <p:spPr>
          <a:xfrm>
            <a:off x="1141410" y="3073397"/>
            <a:ext cx="4878391" cy="2717801"/>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p:nvPr>
        </p:nvSpPr>
        <p:spPr>
          <a:xfrm>
            <a:off x="6400808" y="2249485"/>
            <a:ext cx="4646602"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Content Placeholder 5"/>
          <p:cNvSpPr>
            <a:spLocks noGrp="1"/>
          </p:cNvSpPr>
          <p:nvPr>
            <p:ph sz="quarter" idx="4"/>
          </p:nvPr>
        </p:nvSpPr>
        <p:spPr>
          <a:xfrm>
            <a:off x="6172200" y="3073397"/>
            <a:ext cx="4875210" cy="2717801"/>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7" name="Date Placeholder 6"/>
          <p:cNvSpPr>
            <a:spLocks noGrp="1"/>
          </p:cNvSpPr>
          <p:nvPr>
            <p:ph type="dt" sz="half" idx="10"/>
          </p:nvPr>
        </p:nvSpPr>
        <p:spPr/>
        <p:txBody>
          <a:bodyPr/>
          <a:lstStyle/>
          <a:p>
            <a:pPr rtl="0"/>
            <a:fld id="{7283C5DB-0E5C-47AB-804D-13751DF54259}" type="datetime1">
              <a:rPr lang="tr-TR" smtClean="0"/>
              <a:t>11.10.2026</a:t>
            </a:fld>
            <a:endParaRPr lang="en-US"/>
          </a:p>
        </p:txBody>
      </p:sp>
      <p:sp>
        <p:nvSpPr>
          <p:cNvPr id="8" name="Footer Placeholder 7"/>
          <p:cNvSpPr>
            <a:spLocks noGrp="1"/>
          </p:cNvSpPr>
          <p:nvPr>
            <p:ph type="ftr" sz="quarter" idx="11"/>
          </p:nvPr>
        </p:nvSpPr>
        <p:spPr/>
        <p:txBody>
          <a:bodyPr/>
          <a:lstStyle/>
          <a:p>
            <a:pPr rtl="0"/>
            <a:endParaRPr lang="en-US"/>
          </a:p>
        </p:txBody>
      </p:sp>
      <p:sp>
        <p:nvSpPr>
          <p:cNvPr id="9" name="Slide Number Placeholder 8"/>
          <p:cNvSpPr>
            <a:spLocks noGrp="1"/>
          </p:cNvSpPr>
          <p:nvPr>
            <p:ph type="sldNum" sz="quarter" idx="12"/>
          </p:nvPr>
        </p:nvSpPr>
        <p:spPr/>
        <p:txBody>
          <a:bodyPr/>
          <a:lstStyle/>
          <a:p>
            <a:pPr rtl="0"/>
            <a:fld id="{34B7E4EF-A1BD-40F4-AB7B-04F084DD991D}" type="slidenum">
              <a:rPr lang="en-US" smtClean="0"/>
              <a:t>‹#›</a:t>
            </a:fld>
            <a:endParaRPr lang="en-US"/>
          </a:p>
        </p:txBody>
      </p:sp>
    </p:spTree>
    <p:extLst>
      <p:ext uri="{BB962C8B-B14F-4D97-AF65-F5344CB8AC3E}">
        <p14:creationId xmlns:p14="http://schemas.microsoft.com/office/powerpoint/2010/main" val="131145820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Date Placeholder 2"/>
          <p:cNvSpPr>
            <a:spLocks noGrp="1"/>
          </p:cNvSpPr>
          <p:nvPr>
            <p:ph type="dt" sz="half" idx="10"/>
          </p:nvPr>
        </p:nvSpPr>
        <p:spPr/>
        <p:txBody>
          <a:bodyPr/>
          <a:lstStyle/>
          <a:p>
            <a:pPr rtl="0"/>
            <a:fld id="{8B912638-4A84-4EE0-98F1-3BC2BFB48209}" type="datetime1">
              <a:rPr lang="tr-TR" smtClean="0"/>
              <a:t>11.10.2026</a:t>
            </a:fld>
            <a:endParaRPr lang="en-US"/>
          </a:p>
        </p:txBody>
      </p:sp>
      <p:sp>
        <p:nvSpPr>
          <p:cNvPr id="4" name="Footer Placeholder 3"/>
          <p:cNvSpPr>
            <a:spLocks noGrp="1"/>
          </p:cNvSpPr>
          <p:nvPr>
            <p:ph type="ftr" sz="quarter" idx="11"/>
          </p:nvPr>
        </p:nvSpPr>
        <p:spPr/>
        <p:txBody>
          <a:bodyPr/>
          <a:lstStyle/>
          <a:p>
            <a:pPr rtl="0"/>
            <a:endParaRPr lang="en-US"/>
          </a:p>
        </p:txBody>
      </p:sp>
      <p:sp>
        <p:nvSpPr>
          <p:cNvPr id="5" name="Slide Number Placeholder 4"/>
          <p:cNvSpPr>
            <a:spLocks noGrp="1"/>
          </p:cNvSpPr>
          <p:nvPr>
            <p:ph type="sldNum" sz="quarter" idx="12"/>
          </p:nvPr>
        </p:nvSpPr>
        <p:spPr/>
        <p:txBody>
          <a:bodyPr/>
          <a:lstStyle/>
          <a:p>
            <a:pPr rtl="0"/>
            <a:fld id="{34B7E4EF-A1BD-40F4-AB7B-04F084DD991D}" type="slidenum">
              <a:rPr lang="en-US" smtClean="0"/>
              <a:t>‹#›</a:t>
            </a:fld>
            <a:endParaRPr lang="en-US"/>
          </a:p>
        </p:txBody>
      </p:sp>
    </p:spTree>
    <p:extLst>
      <p:ext uri="{BB962C8B-B14F-4D97-AF65-F5344CB8AC3E}">
        <p14:creationId xmlns:p14="http://schemas.microsoft.com/office/powerpoint/2010/main" val="208652876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rtl="0"/>
            <a:fld id="{07545FB2-DB73-4453-9716-EA32A8F7CEFF}" type="datetime1">
              <a:rPr lang="tr-TR" smtClean="0"/>
              <a:t>11.10.2026</a:t>
            </a:fld>
            <a:endParaRPr lang="en-US"/>
          </a:p>
        </p:txBody>
      </p:sp>
      <p:sp>
        <p:nvSpPr>
          <p:cNvPr id="3" name="Footer Placeholder 2"/>
          <p:cNvSpPr>
            <a:spLocks noGrp="1"/>
          </p:cNvSpPr>
          <p:nvPr>
            <p:ph type="ftr" sz="quarter" idx="11"/>
          </p:nvPr>
        </p:nvSpPr>
        <p:spPr/>
        <p:txBody>
          <a:bodyPr/>
          <a:lstStyle/>
          <a:p>
            <a:pPr rtl="0"/>
            <a:endParaRPr lang="en-US"/>
          </a:p>
        </p:txBody>
      </p:sp>
      <p:sp>
        <p:nvSpPr>
          <p:cNvPr id="4" name="Slide Number Placeholder 3"/>
          <p:cNvSpPr>
            <a:spLocks noGrp="1"/>
          </p:cNvSpPr>
          <p:nvPr>
            <p:ph type="sldNum" sz="quarter" idx="12"/>
          </p:nvPr>
        </p:nvSpPr>
        <p:spPr/>
        <p:txBody>
          <a:bodyPr/>
          <a:lstStyle/>
          <a:p>
            <a:pPr rtl="0"/>
            <a:fld id="{34B7E4EF-A1BD-40F4-AB7B-04F084DD991D}" type="slidenum">
              <a:rPr lang="en-US" smtClean="0"/>
              <a:t>‹#›</a:t>
            </a:fld>
            <a:endParaRPr lang="en-US"/>
          </a:p>
        </p:txBody>
      </p:sp>
    </p:spTree>
    <p:extLst>
      <p:ext uri="{BB962C8B-B14F-4D97-AF65-F5344CB8AC3E}">
        <p14:creationId xmlns:p14="http://schemas.microsoft.com/office/powerpoint/2010/main" val="335912482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1146705" y="609601"/>
            <a:ext cx="3856037" cy="1639884"/>
          </a:xfrm>
        </p:spPr>
        <p:txBody>
          <a:bodyPr anchor="b"/>
          <a:lstStyle>
            <a:lvl1pPr>
              <a:defRPr sz="3200"/>
            </a:lvl1pPr>
          </a:lstStyle>
          <a:p>
            <a:r>
              <a:rPr lang="tr-TR"/>
              <a:t>Asıl başlık stilini düzenlemek için tıklayın</a:t>
            </a:r>
            <a:endParaRPr lang="en-US" dirty="0"/>
          </a:p>
        </p:txBody>
      </p:sp>
      <p:sp>
        <p:nvSpPr>
          <p:cNvPr id="3" name="Content Placeholder 2"/>
          <p:cNvSpPr>
            <a:spLocks noGrp="1"/>
          </p:cNvSpPr>
          <p:nvPr>
            <p:ph idx="1"/>
          </p:nvPr>
        </p:nvSpPr>
        <p:spPr>
          <a:xfrm>
            <a:off x="5156200" y="592666"/>
            <a:ext cx="5891209" cy="5198534"/>
          </a:xfrm>
        </p:spPr>
        <p:txBody>
          <a:bodyPr anchor="ct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1146705" y="2249486"/>
            <a:ext cx="3856037"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pPr rtl="0"/>
            <a:fld id="{2EF5B999-57E2-470C-85A4-8AC7B2DA0B4E}" type="datetime1">
              <a:rPr lang="tr-TR" smtClean="0"/>
              <a:t>11.10.2026</a:t>
            </a:fld>
            <a:endParaRPr lang="en-US" dirty="0"/>
          </a:p>
        </p:txBody>
      </p:sp>
      <p:sp>
        <p:nvSpPr>
          <p:cNvPr id="6" name="Footer Placeholder 5"/>
          <p:cNvSpPr>
            <a:spLocks noGrp="1"/>
          </p:cNvSpPr>
          <p:nvPr>
            <p:ph type="ftr" sz="quarter" idx="11"/>
          </p:nvPr>
        </p:nvSpPr>
        <p:spPr/>
        <p:txBody>
          <a:bodyPr/>
          <a:lstStyle/>
          <a:p>
            <a:pPr rtl="0"/>
            <a:endParaRPr lang="en-US" dirty="0"/>
          </a:p>
        </p:txBody>
      </p:sp>
      <p:sp>
        <p:nvSpPr>
          <p:cNvPr id="7" name="Slide Number Placeholder 6"/>
          <p:cNvSpPr>
            <a:spLocks noGrp="1"/>
          </p:cNvSpPr>
          <p:nvPr>
            <p:ph type="sldNum" sz="quarter" idx="12"/>
          </p:nvPr>
        </p:nvSpPr>
        <p:spPr/>
        <p:txBody>
          <a:bodyPr/>
          <a:lstStyle/>
          <a:p>
            <a:pPr rtl="0"/>
            <a:fld id="{34B7E4EF-A1BD-40F4-AB7B-04F084DD991D}" type="slidenum">
              <a:rPr lang="en-US" smtClean="0"/>
              <a:t>‹#›</a:t>
            </a:fld>
            <a:endParaRPr lang="en-US"/>
          </a:p>
        </p:txBody>
      </p:sp>
    </p:spTree>
    <p:extLst>
      <p:ext uri="{BB962C8B-B14F-4D97-AF65-F5344CB8AC3E}">
        <p14:creationId xmlns:p14="http://schemas.microsoft.com/office/powerpoint/2010/main" val="4123227552"/>
      </p:ext>
    </p:extLst>
  </p:cSld>
  <p:clrMapOvr>
    <a:masterClrMapping/>
  </p:clrMapOvr>
  <p:hf sldNum="0" hdr="0" ftr="0"/>
</p:sldLayout>
</file>

<file path=ppt/slideLayouts/slideLayout54.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5934508" cy="1639886"/>
          </a:xfrm>
        </p:spPr>
        <p:txBody>
          <a:bodyPr anchor="b"/>
          <a:lstStyle>
            <a:lvl1pPr>
              <a:defRPr sz="3200"/>
            </a:lvl1pPr>
          </a:lstStyle>
          <a:p>
            <a:r>
              <a:rPr lang="tr-TR"/>
              <a:t>Asıl başlık stilini düzenlemek için tıklayın</a:t>
            </a:r>
            <a:endParaRPr lang="en-US" dirty="0"/>
          </a:p>
        </p:txBody>
      </p:sp>
      <p:sp>
        <p:nvSpPr>
          <p:cNvPr id="3" name="Picture Placeholder 2"/>
          <p:cNvSpPr>
            <a:spLocks noGrp="1" noChangeAspect="1"/>
          </p:cNvSpPr>
          <p:nvPr>
            <p:ph type="pic" idx="1"/>
          </p:nvPr>
        </p:nvSpPr>
        <p:spPr>
          <a:xfrm>
            <a:off x="7380721" y="609601"/>
            <a:ext cx="3666690" cy="5181599"/>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a:t>Resim eklemek için simgeye tıklayın</a:t>
            </a:r>
            <a:endParaRPr lang="en-US" dirty="0"/>
          </a:p>
        </p:txBody>
      </p:sp>
      <p:sp>
        <p:nvSpPr>
          <p:cNvPr id="4" name="Text Placeholder 3"/>
          <p:cNvSpPr>
            <a:spLocks noGrp="1"/>
          </p:cNvSpPr>
          <p:nvPr>
            <p:ph type="body" sz="half" idx="2"/>
          </p:nvPr>
        </p:nvSpPr>
        <p:spPr>
          <a:xfrm>
            <a:off x="1141410" y="2249486"/>
            <a:ext cx="5934511"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pPr rtl="0"/>
            <a:fld id="{2EF5B999-57E2-470C-85A4-8AC7B2DA0B4E}" type="datetime1">
              <a:rPr lang="tr-TR" smtClean="0"/>
              <a:t>11.10.2026</a:t>
            </a:fld>
            <a:endParaRPr lang="en-US" dirty="0"/>
          </a:p>
        </p:txBody>
      </p:sp>
      <p:sp>
        <p:nvSpPr>
          <p:cNvPr id="6" name="Footer Placeholder 5"/>
          <p:cNvSpPr>
            <a:spLocks noGrp="1"/>
          </p:cNvSpPr>
          <p:nvPr>
            <p:ph type="ftr" sz="quarter" idx="11"/>
          </p:nvPr>
        </p:nvSpPr>
        <p:spPr/>
        <p:txBody>
          <a:bodyPr/>
          <a:lstStyle/>
          <a:p>
            <a:pPr rtl="0"/>
            <a:endParaRPr lang="en-US" dirty="0"/>
          </a:p>
        </p:txBody>
      </p:sp>
      <p:sp>
        <p:nvSpPr>
          <p:cNvPr id="7" name="Slide Number Placeholder 6"/>
          <p:cNvSpPr>
            <a:spLocks noGrp="1"/>
          </p:cNvSpPr>
          <p:nvPr>
            <p:ph type="sldNum" sz="quarter" idx="12"/>
          </p:nvPr>
        </p:nvSpPr>
        <p:spPr/>
        <p:txBody>
          <a:bodyPr/>
          <a:lstStyle/>
          <a:p>
            <a:pPr rtl="0"/>
            <a:fld id="{34B7E4EF-A1BD-40F4-AB7B-04F084DD991D}" type="slidenum">
              <a:rPr lang="en-US" smtClean="0"/>
              <a:t>‹#›</a:t>
            </a:fld>
            <a:endParaRPr lang="en-US"/>
          </a:p>
        </p:txBody>
      </p:sp>
    </p:spTree>
    <p:extLst>
      <p:ext uri="{BB962C8B-B14F-4D97-AF65-F5344CB8AC3E}">
        <p14:creationId xmlns:p14="http://schemas.microsoft.com/office/powerpoint/2010/main" val="869502418"/>
      </p:ext>
    </p:extLst>
  </p:cSld>
  <p:clrMapOvr>
    <a:masterClrMapping/>
  </p:clrMapOvr>
  <p:hf sldNum="0" hdr="0" ftr="0"/>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Yazılı Panoramik Resim">
    <p:spTree>
      <p:nvGrpSpPr>
        <p:cNvPr id="1" name=""/>
        <p:cNvGrpSpPr/>
        <p:nvPr/>
      </p:nvGrpSpPr>
      <p:grpSpPr>
        <a:xfrm>
          <a:off x="0" y="0"/>
          <a:ext cx="0" cy="0"/>
          <a:chOff x="0" y="0"/>
          <a:chExt cx="0" cy="0"/>
        </a:xfrm>
      </p:grpSpPr>
      <p:sp>
        <p:nvSpPr>
          <p:cNvPr id="2" name="Title 1"/>
          <p:cNvSpPr>
            <a:spLocks noGrp="1"/>
          </p:cNvSpPr>
          <p:nvPr>
            <p:ph type="title"/>
          </p:nvPr>
        </p:nvSpPr>
        <p:spPr>
          <a:xfrm>
            <a:off x="1141410" y="4304664"/>
            <a:ext cx="9912355" cy="819355"/>
          </a:xfrm>
        </p:spPr>
        <p:txBody>
          <a:bodyPr anchor="b">
            <a:normAutofit/>
          </a:bodyPr>
          <a:lstStyle>
            <a:lvl1pPr>
              <a:defRPr sz="3200"/>
            </a:lvl1pPr>
          </a:lstStyle>
          <a:p>
            <a:r>
              <a:rPr lang="tr-TR"/>
              <a:t>Asıl başlık stilini düzenlemek için tıklayın</a:t>
            </a:r>
            <a:endParaRPr lang="en-US" dirty="0"/>
          </a:p>
        </p:txBody>
      </p:sp>
      <p:sp>
        <p:nvSpPr>
          <p:cNvPr id="3" name="Picture Placeholder 2"/>
          <p:cNvSpPr>
            <a:spLocks noGrp="1" noChangeAspect="1"/>
          </p:cNvSpPr>
          <p:nvPr>
            <p:ph type="pic" idx="1"/>
          </p:nvPr>
        </p:nvSpPr>
        <p:spPr>
          <a:xfrm>
            <a:off x="1141411" y="606426"/>
            <a:ext cx="9912354" cy="3299778"/>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tr-TR"/>
              <a:t>Resim eklemek için simgeye tıklayın</a:t>
            </a:r>
            <a:endParaRPr lang="en-US" dirty="0"/>
          </a:p>
        </p:txBody>
      </p:sp>
      <p:sp>
        <p:nvSpPr>
          <p:cNvPr id="4" name="Text Placeholder 3"/>
          <p:cNvSpPr>
            <a:spLocks noGrp="1"/>
          </p:cNvSpPr>
          <p:nvPr>
            <p:ph type="body" sz="half" idx="2"/>
          </p:nvPr>
        </p:nvSpPr>
        <p:spPr>
          <a:xfrm>
            <a:off x="1141364" y="5124020"/>
            <a:ext cx="9910859"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pPr rtl="0"/>
            <a:fld id="{2EF5B999-57E2-470C-85A4-8AC7B2DA0B4E}" type="datetime1">
              <a:rPr lang="tr-TR" smtClean="0"/>
              <a:t>11.10.2026</a:t>
            </a:fld>
            <a:endParaRPr lang="en-US" dirty="0"/>
          </a:p>
        </p:txBody>
      </p:sp>
      <p:sp>
        <p:nvSpPr>
          <p:cNvPr id="6" name="Footer Placeholder 5"/>
          <p:cNvSpPr>
            <a:spLocks noGrp="1"/>
          </p:cNvSpPr>
          <p:nvPr>
            <p:ph type="ftr" sz="quarter" idx="11"/>
          </p:nvPr>
        </p:nvSpPr>
        <p:spPr/>
        <p:txBody>
          <a:bodyPr/>
          <a:lstStyle/>
          <a:p>
            <a:pPr rtl="0"/>
            <a:endParaRPr lang="en-US" dirty="0"/>
          </a:p>
        </p:txBody>
      </p:sp>
      <p:sp>
        <p:nvSpPr>
          <p:cNvPr id="7" name="Slide Number Placeholder 6"/>
          <p:cNvSpPr>
            <a:spLocks noGrp="1"/>
          </p:cNvSpPr>
          <p:nvPr>
            <p:ph type="sldNum" sz="quarter" idx="12"/>
          </p:nvPr>
        </p:nvSpPr>
        <p:spPr/>
        <p:txBody>
          <a:bodyPr/>
          <a:lstStyle/>
          <a:p>
            <a:pPr rtl="0"/>
            <a:fld id="{34B7E4EF-A1BD-40F4-AB7B-04F084DD991D}" type="slidenum">
              <a:rPr lang="en-US" smtClean="0"/>
              <a:t>‹#›</a:t>
            </a:fld>
            <a:endParaRPr lang="en-US"/>
          </a:p>
        </p:txBody>
      </p:sp>
    </p:spTree>
    <p:extLst>
      <p:ext uri="{BB962C8B-B14F-4D97-AF65-F5344CB8AC3E}">
        <p14:creationId xmlns:p14="http://schemas.microsoft.com/office/powerpoint/2010/main" val="520773560"/>
      </p:ext>
    </p:extLst>
  </p:cSld>
  <p:clrMapOvr>
    <a:masterClrMapping/>
  </p:clrMapOvr>
  <p:hf sldNum="0" hdr="0" ftr="0"/>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Başlık ve Resim Yazısı">
    <p:spTree>
      <p:nvGrpSpPr>
        <p:cNvPr id="1" name=""/>
        <p:cNvGrpSpPr/>
        <p:nvPr/>
      </p:nvGrpSpPr>
      <p:grpSpPr>
        <a:xfrm>
          <a:off x="0" y="0"/>
          <a:ext cx="0" cy="0"/>
          <a:chOff x="0" y="0"/>
          <a:chExt cx="0" cy="0"/>
        </a:xfrm>
      </p:grpSpPr>
      <p:sp>
        <p:nvSpPr>
          <p:cNvPr id="2" name="Title 1"/>
          <p:cNvSpPr>
            <a:spLocks noGrp="1"/>
          </p:cNvSpPr>
          <p:nvPr>
            <p:ph type="title"/>
          </p:nvPr>
        </p:nvSpPr>
        <p:spPr>
          <a:xfrm>
            <a:off x="1141456" y="609600"/>
            <a:ext cx="9905955" cy="3429000"/>
          </a:xfrm>
        </p:spPr>
        <p:txBody>
          <a:bodyPr anchor="ctr">
            <a:normAutofit/>
          </a:bodyPr>
          <a:lstStyle>
            <a:lvl1pPr>
              <a:defRPr sz="3600"/>
            </a:lvl1pPr>
          </a:lstStyle>
          <a:p>
            <a:r>
              <a:rPr lang="tr-TR"/>
              <a:t>Asıl başlık stilini düzenlemek için tıklayın</a:t>
            </a:r>
            <a:endParaRPr lang="en-US" dirty="0"/>
          </a:p>
        </p:txBody>
      </p:sp>
      <p:sp>
        <p:nvSpPr>
          <p:cNvPr id="4" name="Text Placeholder 3"/>
          <p:cNvSpPr>
            <a:spLocks noGrp="1"/>
          </p:cNvSpPr>
          <p:nvPr>
            <p:ph type="body" sz="half" idx="2"/>
          </p:nvPr>
        </p:nvSpPr>
        <p:spPr>
          <a:xfrm>
            <a:off x="1141410" y="4419599"/>
            <a:ext cx="9904459"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pPr rtl="0"/>
            <a:fld id="{2EF5B999-57E2-470C-85A4-8AC7B2DA0B4E}" type="datetime1">
              <a:rPr lang="tr-TR" smtClean="0"/>
              <a:t>11.10.2026</a:t>
            </a:fld>
            <a:endParaRPr lang="en-US" dirty="0"/>
          </a:p>
        </p:txBody>
      </p:sp>
      <p:sp>
        <p:nvSpPr>
          <p:cNvPr id="6" name="Footer Placeholder 5"/>
          <p:cNvSpPr>
            <a:spLocks noGrp="1"/>
          </p:cNvSpPr>
          <p:nvPr>
            <p:ph type="ftr" sz="quarter" idx="11"/>
          </p:nvPr>
        </p:nvSpPr>
        <p:spPr/>
        <p:txBody>
          <a:bodyPr/>
          <a:lstStyle/>
          <a:p>
            <a:pPr rtl="0"/>
            <a:endParaRPr lang="en-US" dirty="0"/>
          </a:p>
        </p:txBody>
      </p:sp>
      <p:sp>
        <p:nvSpPr>
          <p:cNvPr id="7" name="Slide Number Placeholder 6"/>
          <p:cNvSpPr>
            <a:spLocks noGrp="1"/>
          </p:cNvSpPr>
          <p:nvPr>
            <p:ph type="sldNum" sz="quarter" idx="12"/>
          </p:nvPr>
        </p:nvSpPr>
        <p:spPr/>
        <p:txBody>
          <a:bodyPr/>
          <a:lstStyle/>
          <a:p>
            <a:pPr rtl="0"/>
            <a:fld id="{34B7E4EF-A1BD-40F4-AB7B-04F084DD991D}" type="slidenum">
              <a:rPr lang="en-US" smtClean="0"/>
              <a:t>‹#›</a:t>
            </a:fld>
            <a:endParaRPr lang="en-US"/>
          </a:p>
        </p:txBody>
      </p:sp>
    </p:spTree>
    <p:extLst>
      <p:ext uri="{BB962C8B-B14F-4D97-AF65-F5344CB8AC3E}">
        <p14:creationId xmlns:p14="http://schemas.microsoft.com/office/powerpoint/2010/main" val="3048194893"/>
      </p:ext>
    </p:extLst>
  </p:cSld>
  <p:clrMapOvr>
    <a:masterClrMapping/>
  </p:clrMapOvr>
  <p:hf sldNum="0" hdr="0" ftr="0"/>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Resim Yazılı Alıntı">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599"/>
            <a:ext cx="9302752" cy="2748429"/>
          </a:xfrm>
        </p:spPr>
        <p:txBody>
          <a:bodyPr anchor="ctr">
            <a:normAutofit/>
          </a:bodyPr>
          <a:lstStyle>
            <a:lvl1pPr>
              <a:defRPr sz="3600"/>
            </a:lvl1pPr>
          </a:lstStyle>
          <a:p>
            <a:r>
              <a:rPr lang="tr-TR"/>
              <a:t>Asıl başlık stilini düzenlemek için tıklayın</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4" name="Text Placeholder 3"/>
          <p:cNvSpPr>
            <a:spLocks noGrp="1"/>
          </p:cNvSpPr>
          <p:nvPr>
            <p:ph type="body" sz="half" idx="2"/>
          </p:nvPr>
        </p:nvSpPr>
        <p:spPr>
          <a:xfrm>
            <a:off x="1141411" y="4309919"/>
            <a:ext cx="99060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pPr rtl="0"/>
            <a:fld id="{2EF5B999-57E2-470C-85A4-8AC7B2DA0B4E}" type="datetime1">
              <a:rPr lang="tr-TR" smtClean="0"/>
              <a:t>11.10.2026</a:t>
            </a:fld>
            <a:endParaRPr lang="en-US" dirty="0"/>
          </a:p>
        </p:txBody>
      </p:sp>
      <p:sp>
        <p:nvSpPr>
          <p:cNvPr id="6" name="Footer Placeholder 5"/>
          <p:cNvSpPr>
            <a:spLocks noGrp="1"/>
          </p:cNvSpPr>
          <p:nvPr>
            <p:ph type="ftr" sz="quarter" idx="11"/>
          </p:nvPr>
        </p:nvSpPr>
        <p:spPr/>
        <p:txBody>
          <a:bodyPr/>
          <a:lstStyle/>
          <a:p>
            <a:pPr rtl="0"/>
            <a:endParaRPr lang="en-US" dirty="0"/>
          </a:p>
        </p:txBody>
      </p:sp>
      <p:sp>
        <p:nvSpPr>
          <p:cNvPr id="7" name="Slide Number Placeholder 6"/>
          <p:cNvSpPr>
            <a:spLocks noGrp="1"/>
          </p:cNvSpPr>
          <p:nvPr>
            <p:ph type="sldNum" sz="quarter" idx="12"/>
          </p:nvPr>
        </p:nvSpPr>
        <p:spPr/>
        <p:txBody>
          <a:bodyPr/>
          <a:lstStyle/>
          <a:p>
            <a:pPr rtl="0"/>
            <a:fld id="{34B7E4EF-A1BD-40F4-AB7B-04F084DD991D}" type="slidenum">
              <a:rPr lang="en-US" smtClean="0"/>
              <a:t>‹#›</a:t>
            </a:fld>
            <a:endParaRPr lang="en-US"/>
          </a:p>
        </p:txBody>
      </p:sp>
      <p:sp>
        <p:nvSpPr>
          <p:cNvPr id="60" name="TextBox 59"/>
          <p:cNvSpPr txBox="1"/>
          <p:nvPr/>
        </p:nvSpPr>
        <p:spPr>
          <a:xfrm>
            <a:off x="903512" y="73239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61" name="TextBox 60"/>
          <p:cNvSpPr txBox="1"/>
          <p:nvPr/>
        </p:nvSpPr>
        <p:spPr>
          <a:xfrm>
            <a:off x="10537370" y="2764972"/>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355263046"/>
      </p:ext>
    </p:extLst>
  </p:cSld>
  <p:clrMapOvr>
    <a:masterClrMapping/>
  </p:clrMapOvr>
  <p:hf sldNum="0" hdr="0" ftr="0"/>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İsim Kartı">
    <p:spTree>
      <p:nvGrpSpPr>
        <p:cNvPr id="1" name=""/>
        <p:cNvGrpSpPr/>
        <p:nvPr/>
      </p:nvGrpSpPr>
      <p:grpSpPr>
        <a:xfrm>
          <a:off x="0" y="0"/>
          <a:ext cx="0" cy="0"/>
          <a:chOff x="0" y="0"/>
          <a:chExt cx="0" cy="0"/>
        </a:xfrm>
      </p:grpSpPr>
      <p:sp>
        <p:nvSpPr>
          <p:cNvPr id="2" name="Title 1"/>
          <p:cNvSpPr>
            <a:spLocks noGrp="1"/>
          </p:cNvSpPr>
          <p:nvPr>
            <p:ph type="title"/>
          </p:nvPr>
        </p:nvSpPr>
        <p:spPr>
          <a:xfrm>
            <a:off x="1141410" y="2134041"/>
            <a:ext cx="9906001" cy="2511835"/>
          </a:xfrm>
        </p:spPr>
        <p:txBody>
          <a:bodyPr anchor="b">
            <a:normAutofit/>
          </a:bodyPr>
          <a:lstStyle>
            <a:lvl1pPr>
              <a:defRPr sz="3600"/>
            </a:lvl1pPr>
          </a:lstStyle>
          <a:p>
            <a:r>
              <a:rPr lang="tr-TR"/>
              <a:t>Asıl başlık stilini düzenlemek için tıklayın</a:t>
            </a:r>
            <a:endParaRPr lang="en-US" dirty="0"/>
          </a:p>
        </p:txBody>
      </p:sp>
      <p:sp>
        <p:nvSpPr>
          <p:cNvPr id="4" name="Text Placeholder 3"/>
          <p:cNvSpPr>
            <a:spLocks noGrp="1"/>
          </p:cNvSpPr>
          <p:nvPr>
            <p:ph type="body" sz="half" idx="2"/>
          </p:nvPr>
        </p:nvSpPr>
        <p:spPr>
          <a:xfrm>
            <a:off x="1141364" y="4657655"/>
            <a:ext cx="9904505"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pPr rtl="0"/>
            <a:fld id="{2EF5B999-57E2-470C-85A4-8AC7B2DA0B4E}" type="datetime1">
              <a:rPr lang="tr-TR" smtClean="0"/>
              <a:t>11.10.2026</a:t>
            </a:fld>
            <a:endParaRPr lang="en-US" dirty="0"/>
          </a:p>
        </p:txBody>
      </p:sp>
      <p:sp>
        <p:nvSpPr>
          <p:cNvPr id="6" name="Footer Placeholder 5"/>
          <p:cNvSpPr>
            <a:spLocks noGrp="1"/>
          </p:cNvSpPr>
          <p:nvPr>
            <p:ph type="ftr" sz="quarter" idx="11"/>
          </p:nvPr>
        </p:nvSpPr>
        <p:spPr/>
        <p:txBody>
          <a:bodyPr/>
          <a:lstStyle/>
          <a:p>
            <a:pPr rtl="0"/>
            <a:endParaRPr lang="en-US" dirty="0"/>
          </a:p>
        </p:txBody>
      </p:sp>
      <p:sp>
        <p:nvSpPr>
          <p:cNvPr id="7" name="Slide Number Placeholder 6"/>
          <p:cNvSpPr>
            <a:spLocks noGrp="1"/>
          </p:cNvSpPr>
          <p:nvPr>
            <p:ph type="sldNum" sz="quarter" idx="12"/>
          </p:nvPr>
        </p:nvSpPr>
        <p:spPr/>
        <p:txBody>
          <a:bodyPr/>
          <a:lstStyle/>
          <a:p>
            <a:pPr rtl="0"/>
            <a:fld id="{34B7E4EF-A1BD-40F4-AB7B-04F084DD991D}" type="slidenum">
              <a:rPr lang="en-US" smtClean="0"/>
              <a:t>‹#›</a:t>
            </a:fld>
            <a:endParaRPr lang="en-US"/>
          </a:p>
        </p:txBody>
      </p:sp>
    </p:spTree>
    <p:extLst>
      <p:ext uri="{BB962C8B-B14F-4D97-AF65-F5344CB8AC3E}">
        <p14:creationId xmlns:p14="http://schemas.microsoft.com/office/powerpoint/2010/main" val="2121850621"/>
      </p:ext>
    </p:extLst>
  </p:cSld>
  <p:clrMapOvr>
    <a:masterClrMapping/>
  </p:clrMapOvr>
  <p:hf sldNum="0" hdr="0" ftr="0"/>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3 Sütun">
    <p:spTree>
      <p:nvGrpSpPr>
        <p:cNvPr id="1" name=""/>
        <p:cNvGrpSpPr/>
        <p:nvPr/>
      </p:nvGrpSpPr>
      <p:grpSpPr>
        <a:xfrm>
          <a:off x="0" y="0"/>
          <a:ext cx="0" cy="0"/>
          <a:chOff x="0" y="0"/>
          <a:chExt cx="0" cy="0"/>
        </a:xfrm>
      </p:grpSpPr>
      <p:sp>
        <p:nvSpPr>
          <p:cNvPr id="15" name="Title 1"/>
          <p:cNvSpPr>
            <a:spLocks noGrp="1"/>
          </p:cNvSpPr>
          <p:nvPr>
            <p:ph type="title"/>
          </p:nvPr>
        </p:nvSpPr>
        <p:spPr>
          <a:xfrm>
            <a:off x="1141413" y="609600"/>
            <a:ext cx="9905998" cy="1905000"/>
          </a:xfrm>
        </p:spPr>
        <p:txBody>
          <a:bodyPr/>
          <a:lstStyle/>
          <a:p>
            <a:r>
              <a:rPr lang="tr-TR"/>
              <a:t>Asıl başlık stilini düzenlemek için tıklayın</a:t>
            </a:r>
            <a:endParaRPr lang="en-US" dirty="0"/>
          </a:p>
        </p:txBody>
      </p:sp>
      <p:sp>
        <p:nvSpPr>
          <p:cNvPr id="7" name="Text Placeholder 2"/>
          <p:cNvSpPr>
            <a:spLocks noGrp="1"/>
          </p:cNvSpPr>
          <p:nvPr>
            <p:ph type="body" idx="1"/>
          </p:nvPr>
        </p:nvSpPr>
        <p:spPr>
          <a:xfrm>
            <a:off x="1141410" y="2674463"/>
            <a:ext cx="3196899"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8" name="Text Placeholder 3"/>
          <p:cNvSpPr>
            <a:spLocks noGrp="1"/>
          </p:cNvSpPr>
          <p:nvPr>
            <p:ph type="body" sz="half" idx="15"/>
          </p:nvPr>
        </p:nvSpPr>
        <p:spPr>
          <a:xfrm>
            <a:off x="1127918" y="3360263"/>
            <a:ext cx="3208735"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9" name="Text Placeholder 4"/>
          <p:cNvSpPr>
            <a:spLocks noGrp="1"/>
          </p:cNvSpPr>
          <p:nvPr>
            <p:ph type="body" sz="quarter" idx="3"/>
          </p:nvPr>
        </p:nvSpPr>
        <p:spPr>
          <a:xfrm>
            <a:off x="4514766" y="2677635"/>
            <a:ext cx="3184385"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10" name="Text Placeholder 3"/>
          <p:cNvSpPr>
            <a:spLocks noGrp="1"/>
          </p:cNvSpPr>
          <p:nvPr>
            <p:ph type="body" sz="half" idx="16"/>
          </p:nvPr>
        </p:nvSpPr>
        <p:spPr>
          <a:xfrm>
            <a:off x="4504213" y="3363435"/>
            <a:ext cx="3195830"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11" name="Text Placeholder 4"/>
          <p:cNvSpPr>
            <a:spLocks noGrp="1"/>
          </p:cNvSpPr>
          <p:nvPr>
            <p:ph type="body" sz="quarter" idx="13"/>
          </p:nvPr>
        </p:nvSpPr>
        <p:spPr>
          <a:xfrm>
            <a:off x="7852442" y="2674463"/>
            <a:ext cx="3194968"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12" name="Text Placeholder 3"/>
          <p:cNvSpPr>
            <a:spLocks noGrp="1"/>
          </p:cNvSpPr>
          <p:nvPr>
            <p:ph type="body" sz="half" idx="17"/>
          </p:nvPr>
        </p:nvSpPr>
        <p:spPr>
          <a:xfrm>
            <a:off x="7852442" y="3360263"/>
            <a:ext cx="319496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3" name="Date Placeholder 2"/>
          <p:cNvSpPr>
            <a:spLocks noGrp="1"/>
          </p:cNvSpPr>
          <p:nvPr>
            <p:ph type="dt" sz="half" idx="10"/>
          </p:nvPr>
        </p:nvSpPr>
        <p:spPr/>
        <p:txBody>
          <a:bodyPr/>
          <a:lstStyle/>
          <a:p>
            <a:pPr rtl="0"/>
            <a:fld id="{2EF5B999-57E2-470C-85A4-8AC7B2DA0B4E}" type="datetime1">
              <a:rPr lang="tr-TR" smtClean="0"/>
              <a:t>11.10.2026</a:t>
            </a:fld>
            <a:endParaRPr lang="en-US" dirty="0"/>
          </a:p>
        </p:txBody>
      </p:sp>
      <p:sp>
        <p:nvSpPr>
          <p:cNvPr id="4" name="Footer Placeholder 3"/>
          <p:cNvSpPr>
            <a:spLocks noGrp="1"/>
          </p:cNvSpPr>
          <p:nvPr>
            <p:ph type="ftr" sz="quarter" idx="11"/>
          </p:nvPr>
        </p:nvSpPr>
        <p:spPr/>
        <p:txBody>
          <a:bodyPr/>
          <a:lstStyle/>
          <a:p>
            <a:pPr rtl="0"/>
            <a:endParaRPr lang="en-US" dirty="0"/>
          </a:p>
        </p:txBody>
      </p:sp>
      <p:sp>
        <p:nvSpPr>
          <p:cNvPr id="5" name="Slide Number Placeholder 4"/>
          <p:cNvSpPr>
            <a:spLocks noGrp="1"/>
          </p:cNvSpPr>
          <p:nvPr>
            <p:ph type="sldNum" sz="quarter" idx="12"/>
          </p:nvPr>
        </p:nvSpPr>
        <p:spPr/>
        <p:txBody>
          <a:bodyPr/>
          <a:lstStyle/>
          <a:p>
            <a:pPr rtl="0"/>
            <a:fld id="{34B7E4EF-A1BD-40F4-AB7B-04F084DD991D}" type="slidenum">
              <a:rPr lang="en-US" smtClean="0"/>
              <a:t>‹#›</a:t>
            </a:fld>
            <a:endParaRPr lang="en-US"/>
          </a:p>
        </p:txBody>
      </p:sp>
    </p:spTree>
    <p:extLst>
      <p:ext uri="{BB962C8B-B14F-4D97-AF65-F5344CB8AC3E}">
        <p14:creationId xmlns:p14="http://schemas.microsoft.com/office/powerpoint/2010/main" val="3277521663"/>
      </p:ext>
    </p:extLst>
  </p:cSld>
  <p:clrMapOvr>
    <a:masterClrMapping/>
  </p:clrMapOvr>
  <p:hf sldNum="0" hdr="0" ftr="0"/>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3 Resim Sütunu">
    <p:spTree>
      <p:nvGrpSpPr>
        <p:cNvPr id="1" name=""/>
        <p:cNvGrpSpPr/>
        <p:nvPr/>
      </p:nvGrpSpPr>
      <p:grpSpPr>
        <a:xfrm>
          <a:off x="0" y="0"/>
          <a:ext cx="0" cy="0"/>
          <a:chOff x="0" y="0"/>
          <a:chExt cx="0" cy="0"/>
        </a:xfrm>
      </p:grpSpPr>
      <p:sp>
        <p:nvSpPr>
          <p:cNvPr id="30" name="Title 1"/>
          <p:cNvSpPr>
            <a:spLocks noGrp="1"/>
          </p:cNvSpPr>
          <p:nvPr>
            <p:ph type="title"/>
          </p:nvPr>
        </p:nvSpPr>
        <p:spPr>
          <a:xfrm>
            <a:off x="1141411" y="609600"/>
            <a:ext cx="9905999" cy="1905000"/>
          </a:xfrm>
        </p:spPr>
        <p:txBody>
          <a:bodyPr/>
          <a:lstStyle/>
          <a:p>
            <a:r>
              <a:rPr lang="tr-TR"/>
              <a:t>Asıl başlık stilini düzenlemek için tıklayın</a:t>
            </a:r>
            <a:endParaRPr lang="en-US" dirty="0"/>
          </a:p>
        </p:txBody>
      </p:sp>
      <p:sp>
        <p:nvSpPr>
          <p:cNvPr id="19" name="Text Placeholder 2"/>
          <p:cNvSpPr>
            <a:spLocks noGrp="1"/>
          </p:cNvSpPr>
          <p:nvPr>
            <p:ph type="body" idx="1"/>
          </p:nvPr>
        </p:nvSpPr>
        <p:spPr>
          <a:xfrm>
            <a:off x="1141413" y="4404596"/>
            <a:ext cx="319524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20" name="Picture Placeholder 2"/>
          <p:cNvSpPr>
            <a:spLocks noGrp="1" noChangeAspect="1"/>
          </p:cNvSpPr>
          <p:nvPr>
            <p:ph type="pic" idx="15"/>
          </p:nvPr>
        </p:nvSpPr>
        <p:spPr>
          <a:xfrm>
            <a:off x="1141413" y="2666998"/>
            <a:ext cx="31952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tr-TR"/>
              <a:t>Resim eklemek için simgeye tıklayın</a:t>
            </a:r>
            <a:endParaRPr lang="en-US" dirty="0"/>
          </a:p>
        </p:txBody>
      </p:sp>
      <p:sp>
        <p:nvSpPr>
          <p:cNvPr id="21" name="Text Placeholder 3"/>
          <p:cNvSpPr>
            <a:spLocks noGrp="1"/>
          </p:cNvSpPr>
          <p:nvPr>
            <p:ph type="body" sz="half" idx="18"/>
          </p:nvPr>
        </p:nvSpPr>
        <p:spPr>
          <a:xfrm>
            <a:off x="1141413" y="4980858"/>
            <a:ext cx="319524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22" name="Text Placeholder 4"/>
          <p:cNvSpPr>
            <a:spLocks noGrp="1"/>
          </p:cNvSpPr>
          <p:nvPr>
            <p:ph type="body" sz="quarter" idx="3"/>
          </p:nvPr>
        </p:nvSpPr>
        <p:spPr>
          <a:xfrm>
            <a:off x="4489053" y="4404596"/>
            <a:ext cx="32004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23" name="Picture Placeholder 2"/>
          <p:cNvSpPr>
            <a:spLocks noGrp="1" noChangeAspect="1"/>
          </p:cNvSpPr>
          <p:nvPr>
            <p:ph type="pic" idx="21"/>
          </p:nvPr>
        </p:nvSpPr>
        <p:spPr>
          <a:xfrm>
            <a:off x="4489053" y="2666998"/>
            <a:ext cx="31989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tr-TR"/>
              <a:t>Resim eklemek için simgeye tıklayın</a:t>
            </a:r>
            <a:endParaRPr lang="en-US" dirty="0"/>
          </a:p>
        </p:txBody>
      </p:sp>
      <p:sp>
        <p:nvSpPr>
          <p:cNvPr id="24" name="Text Placeholder 3"/>
          <p:cNvSpPr>
            <a:spLocks noGrp="1"/>
          </p:cNvSpPr>
          <p:nvPr>
            <p:ph type="body" sz="half" idx="19"/>
          </p:nvPr>
        </p:nvSpPr>
        <p:spPr>
          <a:xfrm>
            <a:off x="4487593" y="4980857"/>
            <a:ext cx="32004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25" name="Text Placeholder 4"/>
          <p:cNvSpPr>
            <a:spLocks noGrp="1"/>
          </p:cNvSpPr>
          <p:nvPr>
            <p:ph type="body" sz="quarter" idx="13"/>
          </p:nvPr>
        </p:nvSpPr>
        <p:spPr>
          <a:xfrm>
            <a:off x="7852567" y="4404595"/>
            <a:ext cx="3190741"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26" name="Picture Placeholder 2"/>
          <p:cNvSpPr>
            <a:spLocks noGrp="1" noChangeAspect="1"/>
          </p:cNvSpPr>
          <p:nvPr>
            <p:ph type="pic" idx="22"/>
          </p:nvPr>
        </p:nvSpPr>
        <p:spPr>
          <a:xfrm>
            <a:off x="7852442" y="2666998"/>
            <a:ext cx="3194969"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tr-TR"/>
              <a:t>Resim eklemek için simgeye tıklayın</a:t>
            </a:r>
            <a:endParaRPr lang="en-US" dirty="0"/>
          </a:p>
        </p:txBody>
      </p:sp>
      <p:sp>
        <p:nvSpPr>
          <p:cNvPr id="27" name="Text Placeholder 3"/>
          <p:cNvSpPr>
            <a:spLocks noGrp="1"/>
          </p:cNvSpPr>
          <p:nvPr>
            <p:ph type="body" sz="half" idx="20"/>
          </p:nvPr>
        </p:nvSpPr>
        <p:spPr>
          <a:xfrm>
            <a:off x="7852442" y="4980854"/>
            <a:ext cx="3194968"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3" name="Date Placeholder 2"/>
          <p:cNvSpPr>
            <a:spLocks noGrp="1"/>
          </p:cNvSpPr>
          <p:nvPr>
            <p:ph type="dt" sz="half" idx="10"/>
          </p:nvPr>
        </p:nvSpPr>
        <p:spPr/>
        <p:txBody>
          <a:bodyPr/>
          <a:lstStyle/>
          <a:p>
            <a:pPr rtl="0"/>
            <a:fld id="{2EF5B999-57E2-470C-85A4-8AC7B2DA0B4E}" type="datetime1">
              <a:rPr lang="tr-TR" smtClean="0"/>
              <a:t>11.10.2026</a:t>
            </a:fld>
            <a:endParaRPr lang="en-US" dirty="0"/>
          </a:p>
        </p:txBody>
      </p:sp>
      <p:sp>
        <p:nvSpPr>
          <p:cNvPr id="4" name="Footer Placeholder 3"/>
          <p:cNvSpPr>
            <a:spLocks noGrp="1"/>
          </p:cNvSpPr>
          <p:nvPr>
            <p:ph type="ftr" sz="quarter" idx="11"/>
          </p:nvPr>
        </p:nvSpPr>
        <p:spPr/>
        <p:txBody>
          <a:bodyPr/>
          <a:lstStyle/>
          <a:p>
            <a:pPr rtl="0"/>
            <a:endParaRPr lang="en-US" dirty="0"/>
          </a:p>
        </p:txBody>
      </p:sp>
      <p:sp>
        <p:nvSpPr>
          <p:cNvPr id="5" name="Slide Number Placeholder 4"/>
          <p:cNvSpPr>
            <a:spLocks noGrp="1"/>
          </p:cNvSpPr>
          <p:nvPr>
            <p:ph type="sldNum" sz="quarter" idx="12"/>
          </p:nvPr>
        </p:nvSpPr>
        <p:spPr/>
        <p:txBody>
          <a:bodyPr/>
          <a:lstStyle/>
          <a:p>
            <a:pPr rtl="0"/>
            <a:fld id="{34B7E4EF-A1BD-40F4-AB7B-04F084DD991D}" type="slidenum">
              <a:rPr lang="en-US" smtClean="0"/>
              <a:t>‹#›</a:t>
            </a:fld>
            <a:endParaRPr lang="en-US"/>
          </a:p>
        </p:txBody>
      </p:sp>
    </p:spTree>
    <p:extLst>
      <p:ext uri="{BB962C8B-B14F-4D97-AF65-F5344CB8AC3E}">
        <p14:creationId xmlns:p14="http://schemas.microsoft.com/office/powerpoint/2010/main" val="1311917275"/>
      </p:ext>
    </p:extLst>
  </p:cSld>
  <p:clrMapOvr>
    <a:masterClrMapping/>
  </p:clrMapOvr>
  <p:hf sldNum="0" hdr="0" ftr="0"/>
</p:sldLayout>
</file>

<file path=ppt/slideLayouts/slideLayout61.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Vertical Text Placeholder 2"/>
          <p:cNvSpPr>
            <a:spLocks noGrp="1"/>
          </p:cNvSpPr>
          <p:nvPr>
            <p:ph type="body" orient="vert" idx="1"/>
          </p:nvPr>
        </p:nvSpPr>
        <p:spPr/>
        <p:txBody>
          <a:bodyPr vert="eaVert" ancho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pPr rtl="0"/>
            <a:fld id="{7F1C87B0-0BF1-4D20-8B57-A71E86EF9595}" type="datetime1">
              <a:rPr lang="tr-TR" smtClean="0"/>
              <a:t>11.10.2026</a:t>
            </a:fld>
            <a:endParaRPr lang="en-US"/>
          </a:p>
        </p:txBody>
      </p:sp>
      <p:sp>
        <p:nvSpPr>
          <p:cNvPr id="5" name="Footer Placeholder 4"/>
          <p:cNvSpPr>
            <a:spLocks noGrp="1"/>
          </p:cNvSpPr>
          <p:nvPr>
            <p:ph type="ftr" sz="quarter" idx="11"/>
          </p:nvPr>
        </p:nvSpPr>
        <p:spPr/>
        <p:txBody>
          <a:bodyPr/>
          <a:lstStyle/>
          <a:p>
            <a:pPr rtl="0"/>
            <a:endParaRPr lang="en-US"/>
          </a:p>
        </p:txBody>
      </p:sp>
      <p:sp>
        <p:nvSpPr>
          <p:cNvPr id="6" name="Slide Number Placeholder 5"/>
          <p:cNvSpPr>
            <a:spLocks noGrp="1"/>
          </p:cNvSpPr>
          <p:nvPr>
            <p:ph type="sldNum" sz="quarter" idx="12"/>
          </p:nvPr>
        </p:nvSpPr>
        <p:spPr/>
        <p:txBody>
          <a:bodyPr/>
          <a:lstStyle/>
          <a:p>
            <a:pPr rtl="0"/>
            <a:fld id="{34B7E4EF-A1BD-40F4-AB7B-04F084DD991D}" type="slidenum">
              <a:rPr lang="en-US" smtClean="0"/>
              <a:t>‹#›</a:t>
            </a:fld>
            <a:endParaRPr lang="en-US"/>
          </a:p>
        </p:txBody>
      </p:sp>
    </p:spTree>
    <p:extLst>
      <p:ext uri="{BB962C8B-B14F-4D97-AF65-F5344CB8AC3E}">
        <p14:creationId xmlns:p14="http://schemas.microsoft.com/office/powerpoint/2010/main" val="265407289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609599"/>
            <a:ext cx="2005011" cy="5181601"/>
          </a:xfrm>
        </p:spPr>
        <p:txBody>
          <a:bodyPr vert="eaVert"/>
          <a:lstStyle/>
          <a:p>
            <a:r>
              <a:rPr lang="tr-TR"/>
              <a:t>Asıl başlık stilini düzenlemek için tıklayın</a:t>
            </a:r>
            <a:endParaRPr lang="en-US" dirty="0"/>
          </a:p>
        </p:txBody>
      </p:sp>
      <p:sp>
        <p:nvSpPr>
          <p:cNvPr id="3" name="Vertical Text Placeholder 2"/>
          <p:cNvSpPr>
            <a:spLocks noGrp="1"/>
          </p:cNvSpPr>
          <p:nvPr>
            <p:ph type="body" orient="vert" idx="1"/>
          </p:nvPr>
        </p:nvSpPr>
        <p:spPr>
          <a:xfrm>
            <a:off x="1141410" y="609599"/>
            <a:ext cx="7748590" cy="5181601"/>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pPr rtl="0"/>
            <a:fld id="{AA52BFC5-D222-482D-B154-0698E276F0F9}" type="datetime1">
              <a:rPr lang="tr-TR" smtClean="0"/>
              <a:t>11.10.2026</a:t>
            </a:fld>
            <a:endParaRPr lang="en-US"/>
          </a:p>
        </p:txBody>
      </p:sp>
      <p:sp>
        <p:nvSpPr>
          <p:cNvPr id="5" name="Footer Placeholder 4"/>
          <p:cNvSpPr>
            <a:spLocks noGrp="1"/>
          </p:cNvSpPr>
          <p:nvPr>
            <p:ph type="ftr" sz="quarter" idx="11"/>
          </p:nvPr>
        </p:nvSpPr>
        <p:spPr/>
        <p:txBody>
          <a:bodyPr/>
          <a:lstStyle/>
          <a:p>
            <a:pPr rtl="0"/>
            <a:endParaRPr lang="en-US"/>
          </a:p>
        </p:txBody>
      </p:sp>
      <p:sp>
        <p:nvSpPr>
          <p:cNvPr id="6" name="Slide Number Placeholder 5"/>
          <p:cNvSpPr>
            <a:spLocks noGrp="1"/>
          </p:cNvSpPr>
          <p:nvPr>
            <p:ph type="sldNum" sz="quarter" idx="12"/>
          </p:nvPr>
        </p:nvSpPr>
        <p:spPr/>
        <p:txBody>
          <a:bodyPr/>
          <a:lstStyle/>
          <a:p>
            <a:pPr rtl="0"/>
            <a:fld id="{34B7E4EF-A1BD-40F4-AB7B-04F084DD991D}" type="slidenum">
              <a:rPr lang="en-US" smtClean="0"/>
              <a:t>‹#›</a:t>
            </a:fld>
            <a:endParaRPr lang="en-US"/>
          </a:p>
        </p:txBody>
      </p:sp>
    </p:spTree>
    <p:extLst>
      <p:ext uri="{BB962C8B-B14F-4D97-AF65-F5344CB8AC3E}">
        <p14:creationId xmlns:p14="http://schemas.microsoft.com/office/powerpoint/2010/main" val="39150341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751012" y="1300785"/>
            <a:ext cx="8689976" cy="2509213"/>
          </a:xfrm>
        </p:spPr>
        <p:txBody>
          <a:bodyPr anchor="b">
            <a:normAutofit/>
          </a:bodyPr>
          <a:lstStyle>
            <a:lvl1pPr algn="ctr">
              <a:defRPr sz="4800"/>
            </a:lvl1pPr>
          </a:lstStyle>
          <a:p>
            <a:r>
              <a:rPr lang="tr-TR"/>
              <a:t>Asıl başlık stilini düzenlemek için tıklayın</a:t>
            </a:r>
            <a:endParaRPr lang="en-US" dirty="0"/>
          </a:p>
        </p:txBody>
      </p:sp>
      <p:sp>
        <p:nvSpPr>
          <p:cNvPr id="3" name="Subtitle 2"/>
          <p:cNvSpPr>
            <a:spLocks noGrp="1"/>
          </p:cNvSpPr>
          <p:nvPr>
            <p:ph type="subTitle" idx="1"/>
          </p:nvPr>
        </p:nvSpPr>
        <p:spPr>
          <a:xfrm>
            <a:off x="1751012" y="3886200"/>
            <a:ext cx="8689976" cy="1371599"/>
          </a:xfrm>
        </p:spPr>
        <p:txBody>
          <a:bodyPr>
            <a:normAutofit/>
          </a:bodyPr>
          <a:lstStyle>
            <a:lvl1pPr marL="0" indent="0" algn="ctr">
              <a:buNone/>
              <a:defRPr sz="2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endParaRPr lang="en-US" dirty="0"/>
          </a:p>
        </p:txBody>
      </p:sp>
      <p:sp>
        <p:nvSpPr>
          <p:cNvPr id="4" name="Date Placeholder 3"/>
          <p:cNvSpPr>
            <a:spLocks noGrp="1"/>
          </p:cNvSpPr>
          <p:nvPr>
            <p:ph type="dt" sz="half" idx="10"/>
          </p:nvPr>
        </p:nvSpPr>
        <p:spPr/>
        <p:txBody>
          <a:bodyPr/>
          <a:lstStyle/>
          <a:p>
            <a:pPr rtl="0"/>
            <a:fld id="{1B0951D9-850C-477F-AF83-3FB30EA67492}" type="datetime1">
              <a:rPr lang="tr-TR" smtClean="0"/>
              <a:t>11.10.2026</a:t>
            </a:fld>
            <a:endParaRPr lang="en-US" dirty="0"/>
          </a:p>
        </p:txBody>
      </p:sp>
      <p:sp>
        <p:nvSpPr>
          <p:cNvPr id="5" name="Footer Placeholder 4"/>
          <p:cNvSpPr>
            <a:spLocks noGrp="1"/>
          </p:cNvSpPr>
          <p:nvPr>
            <p:ph type="ftr" sz="quarter" idx="11"/>
          </p:nvPr>
        </p:nvSpPr>
        <p:spPr/>
        <p:txBody>
          <a:bodyPr/>
          <a:lstStyle/>
          <a:p>
            <a:pPr rtl="0"/>
            <a:endParaRPr lang="en-US" dirty="0"/>
          </a:p>
        </p:txBody>
      </p:sp>
      <p:sp>
        <p:nvSpPr>
          <p:cNvPr id="6" name="Slide Number Placeholder 5"/>
          <p:cNvSpPr>
            <a:spLocks noGrp="1"/>
          </p:cNvSpPr>
          <p:nvPr>
            <p:ph type="sldNum" sz="quarter" idx="12"/>
          </p:nvPr>
        </p:nvSpPr>
        <p:spPr/>
        <p:txBody>
          <a:bodyPr/>
          <a:lstStyle/>
          <a:p>
            <a:pPr rtl="0"/>
            <a:fld id="{34B7E4EF-A1BD-40F4-AB7B-04F084DD991D}" type="slidenum">
              <a:rPr lang="en-US" smtClean="0"/>
              <a:t>‹#›</a:t>
            </a:fld>
            <a:endParaRPr lang="en-US" dirty="0"/>
          </a:p>
        </p:txBody>
      </p:sp>
    </p:spTree>
    <p:extLst>
      <p:ext uri="{BB962C8B-B14F-4D97-AF65-F5344CB8AC3E}">
        <p14:creationId xmlns:p14="http://schemas.microsoft.com/office/powerpoint/2010/main" val="309014942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tr-TR"/>
              <a:t>Asıl başlık stilini düzenlemek için tıklayın</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pPr rtl="0"/>
            <a:fld id="{2EF5B999-57E2-470C-85A4-8AC7B2DA0B4E}" type="datetime1">
              <a:rPr lang="tr-TR" smtClean="0"/>
              <a:t>11.10.2026</a:t>
            </a:fld>
            <a:endParaRPr lang="en-US" dirty="0"/>
          </a:p>
        </p:txBody>
      </p:sp>
      <p:sp>
        <p:nvSpPr>
          <p:cNvPr id="5" name="Footer Placeholder 4"/>
          <p:cNvSpPr>
            <a:spLocks noGrp="1"/>
          </p:cNvSpPr>
          <p:nvPr>
            <p:ph type="ftr" sz="quarter" idx="11"/>
          </p:nvPr>
        </p:nvSpPr>
        <p:spPr/>
        <p:txBody>
          <a:bodyPr/>
          <a:lstStyle/>
          <a:p>
            <a:pPr rtl="0"/>
            <a:endParaRPr lang="en-US" dirty="0"/>
          </a:p>
        </p:txBody>
      </p:sp>
      <p:sp>
        <p:nvSpPr>
          <p:cNvPr id="6" name="Slide Number Placeholder 5"/>
          <p:cNvSpPr>
            <a:spLocks noGrp="1"/>
          </p:cNvSpPr>
          <p:nvPr>
            <p:ph type="sldNum" sz="quarter" idx="12"/>
          </p:nvPr>
        </p:nvSpPr>
        <p:spPr/>
        <p:txBody>
          <a:bodyPr/>
          <a:lstStyle/>
          <a:p>
            <a:pPr rtl="0"/>
            <a:fld id="{34B7E4EF-A1BD-40F4-AB7B-04F084DD991D}" type="slidenum">
              <a:rPr lang="en-US" smtClean="0"/>
              <a:t>‹#›</a:t>
            </a:fld>
            <a:endParaRPr lang="en-US"/>
          </a:p>
        </p:txBody>
      </p:sp>
    </p:spTree>
    <p:extLst>
      <p:ext uri="{BB962C8B-B14F-4D97-AF65-F5344CB8AC3E}">
        <p14:creationId xmlns:p14="http://schemas.microsoft.com/office/powerpoint/2010/main" val="666417924"/>
      </p:ext>
    </p:extLst>
  </p:cSld>
  <p:clrMapOvr>
    <a:masterClrMapping/>
  </p:clrMapOvr>
  <p:hf sldNum="0" hdr="0" ftr="0"/>
</p:sldLayout>
</file>

<file path=ppt/slideLayouts/slideLayout65.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828563"/>
            <a:ext cx="10351752" cy="2736819"/>
          </a:xfrm>
        </p:spPr>
        <p:txBody>
          <a:bodyPr anchor="b">
            <a:normAutofit/>
          </a:bodyPr>
          <a:lstStyle>
            <a:lvl1pPr>
              <a:defRPr sz="4000"/>
            </a:lvl1pPr>
          </a:lstStyle>
          <a:p>
            <a:r>
              <a:rPr lang="tr-TR"/>
              <a:t>Asıl başlık stilini düzenlemek için tıklayın</a:t>
            </a:r>
            <a:endParaRPr lang="en-US" dirty="0"/>
          </a:p>
        </p:txBody>
      </p:sp>
      <p:sp>
        <p:nvSpPr>
          <p:cNvPr id="3" name="Text Placeholder 2"/>
          <p:cNvSpPr>
            <a:spLocks noGrp="1"/>
          </p:cNvSpPr>
          <p:nvPr>
            <p:ph type="body" idx="1"/>
          </p:nvPr>
        </p:nvSpPr>
        <p:spPr>
          <a:xfrm>
            <a:off x="913774" y="3657457"/>
            <a:ext cx="10351752" cy="1368183"/>
          </a:xfrm>
        </p:spPr>
        <p:txBody>
          <a:bodyPr>
            <a:normAutofit/>
          </a:bodyPr>
          <a:lstStyle>
            <a:lvl1pPr marL="0" indent="0" algn="ctr">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düzenlemek için tıklayın</a:t>
            </a:r>
          </a:p>
        </p:txBody>
      </p:sp>
      <p:sp>
        <p:nvSpPr>
          <p:cNvPr id="4" name="Date Placeholder 3"/>
          <p:cNvSpPr>
            <a:spLocks noGrp="1"/>
          </p:cNvSpPr>
          <p:nvPr>
            <p:ph type="dt" sz="half" idx="10"/>
          </p:nvPr>
        </p:nvSpPr>
        <p:spPr/>
        <p:txBody>
          <a:bodyPr/>
          <a:lstStyle/>
          <a:p>
            <a:pPr rtl="0"/>
            <a:fld id="{84A148F7-A76F-401F-AD5E-B004E6B76CB0}" type="datetime1">
              <a:rPr lang="tr-TR" smtClean="0"/>
              <a:t>11.10.2026</a:t>
            </a:fld>
            <a:endParaRPr lang="en-US" dirty="0"/>
          </a:p>
        </p:txBody>
      </p:sp>
      <p:sp>
        <p:nvSpPr>
          <p:cNvPr id="5" name="Footer Placeholder 4"/>
          <p:cNvSpPr>
            <a:spLocks noGrp="1"/>
          </p:cNvSpPr>
          <p:nvPr>
            <p:ph type="ftr" sz="quarter" idx="11"/>
          </p:nvPr>
        </p:nvSpPr>
        <p:spPr/>
        <p:txBody>
          <a:bodyPr/>
          <a:lstStyle/>
          <a:p>
            <a:pPr rtl="0"/>
            <a:endParaRPr lang="en-US" dirty="0"/>
          </a:p>
        </p:txBody>
      </p:sp>
      <p:sp>
        <p:nvSpPr>
          <p:cNvPr id="6" name="Slide Number Placeholder 5"/>
          <p:cNvSpPr>
            <a:spLocks noGrp="1"/>
          </p:cNvSpPr>
          <p:nvPr>
            <p:ph type="sldNum" sz="quarter" idx="12"/>
          </p:nvPr>
        </p:nvSpPr>
        <p:spPr/>
        <p:txBody>
          <a:bodyPr/>
          <a:lstStyle/>
          <a:p>
            <a:pPr rtl="0"/>
            <a:fld id="{34B7E4EF-A1BD-40F4-AB7B-04F084DD991D}" type="slidenum">
              <a:rPr lang="en-US" smtClean="0"/>
              <a:t>‹#›</a:t>
            </a:fld>
            <a:endParaRPr lang="en-US" dirty="0"/>
          </a:p>
        </p:txBody>
      </p:sp>
    </p:spTree>
    <p:extLst>
      <p:ext uri="{BB962C8B-B14F-4D97-AF65-F5344CB8AC3E}">
        <p14:creationId xmlns:p14="http://schemas.microsoft.com/office/powerpoint/2010/main" val="913907938"/>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tr-TR"/>
              <a:t>Asıl başlık stilini düzenlemek için tıklayın</a:t>
            </a:r>
            <a:endParaRPr lang="en-US" dirty="0"/>
          </a:p>
        </p:txBody>
      </p:sp>
      <p:sp>
        <p:nvSpPr>
          <p:cNvPr id="12" name="Content Placeholder 2"/>
          <p:cNvSpPr>
            <a:spLocks noGrp="1"/>
          </p:cNvSpPr>
          <p:nvPr>
            <p:ph sz="quarter" idx="13"/>
          </p:nvPr>
        </p:nvSpPr>
        <p:spPr>
          <a:xfrm>
            <a:off x="913774" y="2367092"/>
            <a:ext cx="5106026" cy="3424107"/>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13" name="Content Placeholder 3"/>
          <p:cNvSpPr>
            <a:spLocks noGrp="1"/>
          </p:cNvSpPr>
          <p:nvPr>
            <p:ph sz="quarter" idx="14"/>
          </p:nvPr>
        </p:nvSpPr>
        <p:spPr>
          <a:xfrm>
            <a:off x="6172200" y="2367092"/>
            <a:ext cx="5105400" cy="3424107"/>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Date Placeholder 4"/>
          <p:cNvSpPr>
            <a:spLocks noGrp="1"/>
          </p:cNvSpPr>
          <p:nvPr>
            <p:ph type="dt" sz="half" idx="10"/>
          </p:nvPr>
        </p:nvSpPr>
        <p:spPr/>
        <p:txBody>
          <a:bodyPr/>
          <a:lstStyle/>
          <a:p>
            <a:pPr rtl="0"/>
            <a:fld id="{2EF5B999-57E2-470C-85A4-8AC7B2DA0B4E}" type="datetime1">
              <a:rPr lang="tr-TR" smtClean="0"/>
              <a:t>11.10.2026</a:t>
            </a:fld>
            <a:endParaRPr lang="en-US" dirty="0"/>
          </a:p>
        </p:txBody>
      </p:sp>
      <p:sp>
        <p:nvSpPr>
          <p:cNvPr id="6" name="Footer Placeholder 5"/>
          <p:cNvSpPr>
            <a:spLocks noGrp="1"/>
          </p:cNvSpPr>
          <p:nvPr>
            <p:ph type="ftr" sz="quarter" idx="11"/>
          </p:nvPr>
        </p:nvSpPr>
        <p:spPr/>
        <p:txBody>
          <a:bodyPr/>
          <a:lstStyle/>
          <a:p>
            <a:pPr rtl="0"/>
            <a:endParaRPr lang="en-US" dirty="0"/>
          </a:p>
        </p:txBody>
      </p:sp>
      <p:sp>
        <p:nvSpPr>
          <p:cNvPr id="7" name="Slide Number Placeholder 6"/>
          <p:cNvSpPr>
            <a:spLocks noGrp="1"/>
          </p:cNvSpPr>
          <p:nvPr>
            <p:ph type="sldNum" sz="quarter" idx="12"/>
          </p:nvPr>
        </p:nvSpPr>
        <p:spPr/>
        <p:txBody>
          <a:bodyPr/>
          <a:lstStyle/>
          <a:p>
            <a:pPr rtl="0"/>
            <a:fld id="{34B7E4EF-A1BD-40F4-AB7B-04F084DD991D}" type="slidenum">
              <a:rPr lang="en-US" smtClean="0"/>
              <a:t>‹#›</a:t>
            </a:fld>
            <a:endParaRPr lang="en-US"/>
          </a:p>
        </p:txBody>
      </p:sp>
    </p:spTree>
    <p:extLst>
      <p:ext uri="{BB962C8B-B14F-4D97-AF65-F5344CB8AC3E}">
        <p14:creationId xmlns:p14="http://schemas.microsoft.com/office/powerpoint/2010/main" val="2901625312"/>
      </p:ext>
    </p:extLst>
  </p:cSld>
  <p:clrMapOvr>
    <a:masterClrMapping/>
  </p:clrMapOvr>
  <p:hf sldNum="0" hdr="0" ftr="0"/>
</p:sldLayout>
</file>

<file path=ppt/slideLayouts/slideLayout67.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tr-TR"/>
              <a:t>Asıl başlık stilini düzenlemek için tıklayın</a:t>
            </a:r>
            <a:endParaRPr lang="en-US" dirty="0"/>
          </a:p>
        </p:txBody>
      </p:sp>
      <p:sp>
        <p:nvSpPr>
          <p:cNvPr id="3" name="Text Placeholder 2"/>
          <p:cNvSpPr>
            <a:spLocks noGrp="1"/>
          </p:cNvSpPr>
          <p:nvPr>
            <p:ph type="body" idx="1"/>
          </p:nvPr>
        </p:nvSpPr>
        <p:spPr>
          <a:xfrm>
            <a:off x="1146328" y="2371018"/>
            <a:ext cx="487347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12" name="Content Placeholder 3"/>
          <p:cNvSpPr>
            <a:spLocks noGrp="1"/>
          </p:cNvSpPr>
          <p:nvPr>
            <p:ph sz="quarter" idx="13"/>
          </p:nvPr>
        </p:nvSpPr>
        <p:spPr>
          <a:xfrm>
            <a:off x="913774" y="3051012"/>
            <a:ext cx="5106027" cy="2740187"/>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p:nvPr>
        </p:nvSpPr>
        <p:spPr>
          <a:xfrm>
            <a:off x="6396423" y="2371018"/>
            <a:ext cx="488180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13" name="Content Placeholder 5"/>
          <p:cNvSpPr>
            <a:spLocks noGrp="1"/>
          </p:cNvSpPr>
          <p:nvPr>
            <p:ph sz="quarter" idx="14"/>
          </p:nvPr>
        </p:nvSpPr>
        <p:spPr>
          <a:xfrm>
            <a:off x="6172200" y="3051012"/>
            <a:ext cx="5105401" cy="2740187"/>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7" name="Date Placeholder 6"/>
          <p:cNvSpPr>
            <a:spLocks noGrp="1"/>
          </p:cNvSpPr>
          <p:nvPr>
            <p:ph type="dt" sz="half" idx="10"/>
          </p:nvPr>
        </p:nvSpPr>
        <p:spPr/>
        <p:txBody>
          <a:bodyPr/>
          <a:lstStyle/>
          <a:p>
            <a:pPr rtl="0"/>
            <a:fld id="{2EF5B999-57E2-470C-85A4-8AC7B2DA0B4E}" type="datetime1">
              <a:rPr lang="tr-TR" smtClean="0"/>
              <a:t>11.10.2026</a:t>
            </a:fld>
            <a:endParaRPr lang="en-US" dirty="0"/>
          </a:p>
        </p:txBody>
      </p:sp>
      <p:sp>
        <p:nvSpPr>
          <p:cNvPr id="8" name="Footer Placeholder 7"/>
          <p:cNvSpPr>
            <a:spLocks noGrp="1"/>
          </p:cNvSpPr>
          <p:nvPr>
            <p:ph type="ftr" sz="quarter" idx="11"/>
          </p:nvPr>
        </p:nvSpPr>
        <p:spPr/>
        <p:txBody>
          <a:bodyPr/>
          <a:lstStyle/>
          <a:p>
            <a:pPr rtl="0"/>
            <a:endParaRPr lang="en-US" dirty="0"/>
          </a:p>
        </p:txBody>
      </p:sp>
      <p:sp>
        <p:nvSpPr>
          <p:cNvPr id="9" name="Slide Number Placeholder 8"/>
          <p:cNvSpPr>
            <a:spLocks noGrp="1"/>
          </p:cNvSpPr>
          <p:nvPr>
            <p:ph type="sldNum" sz="quarter" idx="12"/>
          </p:nvPr>
        </p:nvSpPr>
        <p:spPr/>
        <p:txBody>
          <a:bodyPr/>
          <a:lstStyle/>
          <a:p>
            <a:pPr rtl="0"/>
            <a:fld id="{34B7E4EF-A1BD-40F4-AB7B-04F084DD991D}" type="slidenum">
              <a:rPr lang="en-US" smtClean="0"/>
              <a:t>‹#›</a:t>
            </a:fld>
            <a:endParaRPr lang="en-US"/>
          </a:p>
        </p:txBody>
      </p:sp>
    </p:spTree>
    <p:extLst>
      <p:ext uri="{BB962C8B-B14F-4D97-AF65-F5344CB8AC3E}">
        <p14:creationId xmlns:p14="http://schemas.microsoft.com/office/powerpoint/2010/main" val="390541188"/>
      </p:ext>
    </p:extLst>
  </p:cSld>
  <p:clrMapOvr>
    <a:masterClrMapping/>
  </p:clrMapOvr>
  <p:hf sldNum="0" hdr="0" ftr="0"/>
</p:sldLayout>
</file>

<file path=ppt/slideLayouts/slideLayout68.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Date Placeholder 2"/>
          <p:cNvSpPr>
            <a:spLocks noGrp="1"/>
          </p:cNvSpPr>
          <p:nvPr>
            <p:ph type="dt" sz="half" idx="10"/>
          </p:nvPr>
        </p:nvSpPr>
        <p:spPr/>
        <p:txBody>
          <a:bodyPr/>
          <a:lstStyle/>
          <a:p>
            <a:pPr rtl="0"/>
            <a:fld id="{8B912638-4A84-4EE0-98F1-3BC2BFB48209}" type="datetime1">
              <a:rPr lang="tr-TR" smtClean="0"/>
              <a:t>11.10.2026</a:t>
            </a:fld>
            <a:endParaRPr lang="en-US"/>
          </a:p>
        </p:txBody>
      </p:sp>
      <p:sp>
        <p:nvSpPr>
          <p:cNvPr id="4" name="Footer Placeholder 3"/>
          <p:cNvSpPr>
            <a:spLocks noGrp="1"/>
          </p:cNvSpPr>
          <p:nvPr>
            <p:ph type="ftr" sz="quarter" idx="11"/>
          </p:nvPr>
        </p:nvSpPr>
        <p:spPr/>
        <p:txBody>
          <a:bodyPr/>
          <a:lstStyle/>
          <a:p>
            <a:pPr rtl="0"/>
            <a:endParaRPr lang="en-US"/>
          </a:p>
        </p:txBody>
      </p:sp>
      <p:sp>
        <p:nvSpPr>
          <p:cNvPr id="5" name="Slide Number Placeholder 4"/>
          <p:cNvSpPr>
            <a:spLocks noGrp="1"/>
          </p:cNvSpPr>
          <p:nvPr>
            <p:ph type="sldNum" sz="quarter" idx="12"/>
          </p:nvPr>
        </p:nvSpPr>
        <p:spPr/>
        <p:txBody>
          <a:bodyPr/>
          <a:lstStyle/>
          <a:p>
            <a:pPr rtl="0"/>
            <a:fld id="{34B7E4EF-A1BD-40F4-AB7B-04F084DD991D}" type="slidenum">
              <a:rPr lang="en-US" smtClean="0"/>
              <a:t>‹#›</a:t>
            </a:fld>
            <a:endParaRPr lang="en-US"/>
          </a:p>
        </p:txBody>
      </p:sp>
    </p:spTree>
    <p:extLst>
      <p:ext uri="{BB962C8B-B14F-4D97-AF65-F5344CB8AC3E}">
        <p14:creationId xmlns:p14="http://schemas.microsoft.com/office/powerpoint/2010/main" val="3634176026"/>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Date Placeholder 1"/>
          <p:cNvSpPr>
            <a:spLocks noGrp="1"/>
          </p:cNvSpPr>
          <p:nvPr>
            <p:ph type="dt" sz="half" idx="10"/>
          </p:nvPr>
        </p:nvSpPr>
        <p:spPr/>
        <p:txBody>
          <a:bodyPr/>
          <a:lstStyle/>
          <a:p>
            <a:pPr rtl="0"/>
            <a:fld id="{07545FB2-DB73-4453-9716-EA32A8F7CEFF}" type="datetime1">
              <a:rPr lang="tr-TR" smtClean="0"/>
              <a:t>11.10.2026</a:t>
            </a:fld>
            <a:endParaRPr lang="en-US"/>
          </a:p>
        </p:txBody>
      </p:sp>
      <p:sp>
        <p:nvSpPr>
          <p:cNvPr id="3" name="Footer Placeholder 2"/>
          <p:cNvSpPr>
            <a:spLocks noGrp="1"/>
          </p:cNvSpPr>
          <p:nvPr>
            <p:ph type="ftr" sz="quarter" idx="11"/>
          </p:nvPr>
        </p:nvSpPr>
        <p:spPr/>
        <p:txBody>
          <a:bodyPr/>
          <a:lstStyle/>
          <a:p>
            <a:pPr rtl="0"/>
            <a:endParaRPr lang="en-US"/>
          </a:p>
        </p:txBody>
      </p:sp>
      <p:sp>
        <p:nvSpPr>
          <p:cNvPr id="4" name="Slide Number Placeholder 3"/>
          <p:cNvSpPr>
            <a:spLocks noGrp="1"/>
          </p:cNvSpPr>
          <p:nvPr>
            <p:ph type="sldNum" sz="quarter" idx="12"/>
          </p:nvPr>
        </p:nvSpPr>
        <p:spPr/>
        <p:txBody>
          <a:bodyPr/>
          <a:lstStyle/>
          <a:p>
            <a:pPr rtl="0"/>
            <a:fld id="{34B7E4EF-A1BD-40F4-AB7B-04F084DD991D}" type="slidenum">
              <a:rPr lang="en-US" smtClean="0"/>
              <a:t>‹#›</a:t>
            </a:fld>
            <a:endParaRPr lang="en-US"/>
          </a:p>
        </p:txBody>
      </p:sp>
    </p:spTree>
    <p:extLst>
      <p:ext uri="{BB962C8B-B14F-4D97-AF65-F5344CB8AC3E}">
        <p14:creationId xmlns:p14="http://schemas.microsoft.com/office/powerpoint/2010/main" val="2996325024"/>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609600"/>
            <a:ext cx="3935688" cy="2023252"/>
          </a:xfrm>
        </p:spPr>
        <p:txBody>
          <a:bodyPr anchor="b"/>
          <a:lstStyle>
            <a:lvl1pPr algn="ctr">
              <a:defRPr sz="3200"/>
            </a:lvl1pPr>
          </a:lstStyle>
          <a:p>
            <a:r>
              <a:rPr lang="tr-TR"/>
              <a:t>Asıl başlık stilini düzenlemek için tıklayın</a:t>
            </a:r>
            <a:endParaRPr lang="en-US" dirty="0"/>
          </a:p>
        </p:txBody>
      </p:sp>
      <p:sp>
        <p:nvSpPr>
          <p:cNvPr id="10" name="Content Placeholder 2"/>
          <p:cNvSpPr>
            <a:spLocks noGrp="1"/>
          </p:cNvSpPr>
          <p:nvPr>
            <p:ph sz="quarter" idx="13"/>
          </p:nvPr>
        </p:nvSpPr>
        <p:spPr>
          <a:xfrm>
            <a:off x="5078062" y="609600"/>
            <a:ext cx="6200163" cy="5181599"/>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913774" y="2632852"/>
            <a:ext cx="3935689"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pPr rtl="0"/>
            <a:fld id="{2EF5B999-57E2-470C-85A4-8AC7B2DA0B4E}" type="datetime1">
              <a:rPr lang="tr-TR" smtClean="0"/>
              <a:t>11.10.2026</a:t>
            </a:fld>
            <a:endParaRPr lang="en-US" dirty="0"/>
          </a:p>
        </p:txBody>
      </p:sp>
      <p:sp>
        <p:nvSpPr>
          <p:cNvPr id="6" name="Footer Placeholder 5"/>
          <p:cNvSpPr>
            <a:spLocks noGrp="1"/>
          </p:cNvSpPr>
          <p:nvPr>
            <p:ph type="ftr" sz="quarter" idx="11"/>
          </p:nvPr>
        </p:nvSpPr>
        <p:spPr/>
        <p:txBody>
          <a:bodyPr/>
          <a:lstStyle/>
          <a:p>
            <a:pPr rtl="0"/>
            <a:endParaRPr lang="en-US" dirty="0"/>
          </a:p>
        </p:txBody>
      </p:sp>
      <p:sp>
        <p:nvSpPr>
          <p:cNvPr id="7" name="Slide Number Placeholder 6"/>
          <p:cNvSpPr>
            <a:spLocks noGrp="1"/>
          </p:cNvSpPr>
          <p:nvPr>
            <p:ph type="sldNum" sz="quarter" idx="12"/>
          </p:nvPr>
        </p:nvSpPr>
        <p:spPr/>
        <p:txBody>
          <a:bodyPr/>
          <a:lstStyle/>
          <a:p>
            <a:pPr rtl="0"/>
            <a:fld id="{34B7E4EF-A1BD-40F4-AB7B-04F084DD991D}" type="slidenum">
              <a:rPr lang="en-US" smtClean="0"/>
              <a:t>‹#›</a:t>
            </a:fld>
            <a:endParaRPr lang="en-US"/>
          </a:p>
        </p:txBody>
      </p:sp>
    </p:spTree>
    <p:extLst>
      <p:ext uri="{BB962C8B-B14F-4D97-AF65-F5344CB8AC3E}">
        <p14:creationId xmlns:p14="http://schemas.microsoft.com/office/powerpoint/2010/main" val="3012058035"/>
      </p:ext>
    </p:extLst>
  </p:cSld>
  <p:clrMapOvr>
    <a:masterClrMapping/>
  </p:clrMapOvr>
  <p:hf sldNum="0" hdr="0" ftr="0"/>
</p:sldLayout>
</file>

<file path=ppt/slideLayouts/slideLayout71.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600"/>
            <a:ext cx="5934969" cy="2023254"/>
          </a:xfrm>
        </p:spPr>
        <p:txBody>
          <a:bodyPr anchor="b"/>
          <a:lstStyle>
            <a:lvl1pPr algn="ctr">
              <a:defRPr sz="3200"/>
            </a:lvl1pPr>
          </a:lstStyle>
          <a:p>
            <a:r>
              <a:rPr lang="tr-TR"/>
              <a:t>Asıl başlık stilini düzenlemek için tıklayın</a:t>
            </a:r>
            <a:endParaRPr lang="en-US" dirty="0"/>
          </a:p>
        </p:txBody>
      </p:sp>
      <p:sp>
        <p:nvSpPr>
          <p:cNvPr id="3" name="Picture Placeholder 2"/>
          <p:cNvSpPr>
            <a:spLocks noGrp="1" noChangeAspect="1"/>
          </p:cNvSpPr>
          <p:nvPr>
            <p:ph type="pic" idx="1"/>
          </p:nvPr>
        </p:nvSpPr>
        <p:spPr>
          <a:xfrm>
            <a:off x="7424803" y="609601"/>
            <a:ext cx="3255358" cy="5181600"/>
          </a:xfrm>
          <a:prstGeom prst="roundRect">
            <a:avLst>
              <a:gd name="adj" fmla="val 4943"/>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a:t>Resim eklemek için simgeye tıklayın</a:t>
            </a:r>
            <a:endParaRPr lang="en-US" dirty="0"/>
          </a:p>
        </p:txBody>
      </p:sp>
      <p:sp>
        <p:nvSpPr>
          <p:cNvPr id="4" name="Text Placeholder 3"/>
          <p:cNvSpPr>
            <a:spLocks noGrp="1"/>
          </p:cNvSpPr>
          <p:nvPr>
            <p:ph type="body" sz="half" idx="2"/>
          </p:nvPr>
        </p:nvSpPr>
        <p:spPr>
          <a:xfrm>
            <a:off x="913794" y="2632852"/>
            <a:ext cx="5934949"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pPr rtl="0"/>
            <a:fld id="{2EF5B999-57E2-470C-85A4-8AC7B2DA0B4E}" type="datetime1">
              <a:rPr lang="tr-TR" smtClean="0"/>
              <a:t>11.10.2026</a:t>
            </a:fld>
            <a:endParaRPr lang="en-US" dirty="0"/>
          </a:p>
        </p:txBody>
      </p:sp>
      <p:sp>
        <p:nvSpPr>
          <p:cNvPr id="6" name="Footer Placeholder 5"/>
          <p:cNvSpPr>
            <a:spLocks noGrp="1"/>
          </p:cNvSpPr>
          <p:nvPr>
            <p:ph type="ftr" sz="quarter" idx="11"/>
          </p:nvPr>
        </p:nvSpPr>
        <p:spPr/>
        <p:txBody>
          <a:bodyPr/>
          <a:lstStyle/>
          <a:p>
            <a:pPr rtl="0"/>
            <a:endParaRPr lang="en-US" dirty="0"/>
          </a:p>
        </p:txBody>
      </p:sp>
      <p:sp>
        <p:nvSpPr>
          <p:cNvPr id="7" name="Slide Number Placeholder 6"/>
          <p:cNvSpPr>
            <a:spLocks noGrp="1"/>
          </p:cNvSpPr>
          <p:nvPr>
            <p:ph type="sldNum" sz="quarter" idx="12"/>
          </p:nvPr>
        </p:nvSpPr>
        <p:spPr/>
        <p:txBody>
          <a:bodyPr/>
          <a:lstStyle/>
          <a:p>
            <a:pPr rtl="0"/>
            <a:fld id="{34B7E4EF-A1BD-40F4-AB7B-04F084DD991D}" type="slidenum">
              <a:rPr lang="en-US" smtClean="0"/>
              <a:t>‹#›</a:t>
            </a:fld>
            <a:endParaRPr lang="en-US"/>
          </a:p>
        </p:txBody>
      </p:sp>
    </p:spTree>
    <p:extLst>
      <p:ext uri="{BB962C8B-B14F-4D97-AF65-F5344CB8AC3E}">
        <p14:creationId xmlns:p14="http://schemas.microsoft.com/office/powerpoint/2010/main" val="1385094113"/>
      </p:ext>
    </p:extLst>
  </p:cSld>
  <p:clrMapOvr>
    <a:masterClrMapping/>
  </p:clrMapOvr>
  <p:hf sldNum="0" hdr="0" ftr="0"/>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p:cSld name="Yazılı Panoramik Resim">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94" y="4289374"/>
            <a:ext cx="10364432" cy="811610"/>
          </a:xfrm>
        </p:spPr>
        <p:txBody>
          <a:bodyPr anchor="b"/>
          <a:lstStyle>
            <a:lvl1pPr>
              <a:defRPr sz="3200"/>
            </a:lvl1pPr>
          </a:lstStyle>
          <a:p>
            <a:r>
              <a:rPr lang="tr-TR"/>
              <a:t>Asıl başlık stilini düzenlemek için tıklayın</a:t>
            </a:r>
            <a:endParaRPr lang="en-US" dirty="0"/>
          </a:p>
        </p:txBody>
      </p:sp>
      <p:sp>
        <p:nvSpPr>
          <p:cNvPr id="3" name="Picture Placeholder 2"/>
          <p:cNvSpPr>
            <a:spLocks noGrp="1" noChangeAspect="1"/>
          </p:cNvSpPr>
          <p:nvPr>
            <p:ph type="pic" idx="1"/>
          </p:nvPr>
        </p:nvSpPr>
        <p:spPr>
          <a:xfrm>
            <a:off x="1184744" y="698261"/>
            <a:ext cx="9822532" cy="3214136"/>
          </a:xfrm>
          <a:prstGeom prst="roundRect">
            <a:avLst>
              <a:gd name="adj" fmla="val 4944"/>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a:t>Resim eklemek için simgeye tıklayın</a:t>
            </a:r>
            <a:endParaRPr lang="en-US" dirty="0"/>
          </a:p>
        </p:txBody>
      </p:sp>
      <p:sp>
        <p:nvSpPr>
          <p:cNvPr id="4" name="Text Placeholder 3"/>
          <p:cNvSpPr>
            <a:spLocks noGrp="1"/>
          </p:cNvSpPr>
          <p:nvPr>
            <p:ph type="body" sz="half" idx="2"/>
          </p:nvPr>
        </p:nvSpPr>
        <p:spPr>
          <a:xfrm>
            <a:off x="913774" y="5108728"/>
            <a:ext cx="10364452"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pPr rtl="0"/>
            <a:fld id="{2EF5B999-57E2-470C-85A4-8AC7B2DA0B4E}" type="datetime1">
              <a:rPr lang="tr-TR" smtClean="0"/>
              <a:t>11.10.2026</a:t>
            </a:fld>
            <a:endParaRPr lang="en-US" dirty="0"/>
          </a:p>
        </p:txBody>
      </p:sp>
      <p:sp>
        <p:nvSpPr>
          <p:cNvPr id="6" name="Footer Placeholder 5"/>
          <p:cNvSpPr>
            <a:spLocks noGrp="1"/>
          </p:cNvSpPr>
          <p:nvPr>
            <p:ph type="ftr" sz="quarter" idx="11"/>
          </p:nvPr>
        </p:nvSpPr>
        <p:spPr/>
        <p:txBody>
          <a:bodyPr/>
          <a:lstStyle/>
          <a:p>
            <a:pPr rtl="0"/>
            <a:endParaRPr lang="en-US" dirty="0"/>
          </a:p>
        </p:txBody>
      </p:sp>
      <p:sp>
        <p:nvSpPr>
          <p:cNvPr id="7" name="Slide Number Placeholder 6"/>
          <p:cNvSpPr>
            <a:spLocks noGrp="1"/>
          </p:cNvSpPr>
          <p:nvPr>
            <p:ph type="sldNum" sz="quarter" idx="12"/>
          </p:nvPr>
        </p:nvSpPr>
        <p:spPr/>
        <p:txBody>
          <a:bodyPr/>
          <a:lstStyle/>
          <a:p>
            <a:pPr rtl="0"/>
            <a:fld id="{34B7E4EF-A1BD-40F4-AB7B-04F084DD991D}" type="slidenum">
              <a:rPr lang="en-US" smtClean="0"/>
              <a:t>‹#›</a:t>
            </a:fld>
            <a:endParaRPr lang="en-US"/>
          </a:p>
        </p:txBody>
      </p:sp>
    </p:spTree>
    <p:extLst>
      <p:ext uri="{BB962C8B-B14F-4D97-AF65-F5344CB8AC3E}">
        <p14:creationId xmlns:p14="http://schemas.microsoft.com/office/powerpoint/2010/main" val="2553010621"/>
      </p:ext>
    </p:extLst>
  </p:cSld>
  <p:clrMapOvr>
    <a:masterClrMapping/>
  </p:clrMapOvr>
  <p:hf sldNum="0" hdr="0" ftr="0"/>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p:cSld name="Başlık ve Resim Yazısı">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599"/>
            <a:ext cx="10364452" cy="3427245"/>
          </a:xfrm>
        </p:spPr>
        <p:txBody>
          <a:bodyPr anchor="ctr"/>
          <a:lstStyle>
            <a:lvl1pPr algn="ctr">
              <a:defRPr sz="3200"/>
            </a:lvl1pPr>
          </a:lstStyle>
          <a:p>
            <a:r>
              <a:rPr lang="tr-TR"/>
              <a:t>Asıl başlık stilini düzenlemek için tıklayın</a:t>
            </a:r>
            <a:endParaRPr lang="en-US" dirty="0"/>
          </a:p>
        </p:txBody>
      </p:sp>
      <p:sp>
        <p:nvSpPr>
          <p:cNvPr id="4" name="Text Placeholder 3"/>
          <p:cNvSpPr>
            <a:spLocks noGrp="1"/>
          </p:cNvSpPr>
          <p:nvPr>
            <p:ph type="body" sz="half" idx="2"/>
          </p:nvPr>
        </p:nvSpPr>
        <p:spPr>
          <a:xfrm>
            <a:off x="913775" y="4204821"/>
            <a:ext cx="10364452"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pPr rtl="0"/>
            <a:fld id="{2EF5B999-57E2-470C-85A4-8AC7B2DA0B4E}" type="datetime1">
              <a:rPr lang="tr-TR" smtClean="0"/>
              <a:t>11.10.2026</a:t>
            </a:fld>
            <a:endParaRPr lang="en-US" dirty="0"/>
          </a:p>
        </p:txBody>
      </p:sp>
      <p:sp>
        <p:nvSpPr>
          <p:cNvPr id="6" name="Footer Placeholder 5"/>
          <p:cNvSpPr>
            <a:spLocks noGrp="1"/>
          </p:cNvSpPr>
          <p:nvPr>
            <p:ph type="ftr" sz="quarter" idx="11"/>
          </p:nvPr>
        </p:nvSpPr>
        <p:spPr/>
        <p:txBody>
          <a:bodyPr/>
          <a:lstStyle/>
          <a:p>
            <a:pPr rtl="0"/>
            <a:endParaRPr lang="en-US" dirty="0"/>
          </a:p>
        </p:txBody>
      </p:sp>
      <p:sp>
        <p:nvSpPr>
          <p:cNvPr id="7" name="Slide Number Placeholder 6"/>
          <p:cNvSpPr>
            <a:spLocks noGrp="1"/>
          </p:cNvSpPr>
          <p:nvPr>
            <p:ph type="sldNum" sz="quarter" idx="12"/>
          </p:nvPr>
        </p:nvSpPr>
        <p:spPr/>
        <p:txBody>
          <a:bodyPr/>
          <a:lstStyle/>
          <a:p>
            <a:pPr rtl="0"/>
            <a:fld id="{34B7E4EF-A1BD-40F4-AB7B-04F084DD991D}" type="slidenum">
              <a:rPr lang="en-US" smtClean="0"/>
              <a:t>‹#›</a:t>
            </a:fld>
            <a:endParaRPr lang="en-US"/>
          </a:p>
        </p:txBody>
      </p:sp>
    </p:spTree>
    <p:extLst>
      <p:ext uri="{BB962C8B-B14F-4D97-AF65-F5344CB8AC3E}">
        <p14:creationId xmlns:p14="http://schemas.microsoft.com/office/powerpoint/2010/main" val="1192972183"/>
      </p:ext>
    </p:extLst>
  </p:cSld>
  <p:clrMapOvr>
    <a:masterClrMapping/>
  </p:clrMapOvr>
  <p:hf sldNum="0" hdr="0" ftr="0"/>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p:cSld name="Resim Yazılı Alıntı">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446212" y="609600"/>
            <a:ext cx="9302752" cy="2992904"/>
          </a:xfrm>
        </p:spPr>
        <p:txBody>
          <a:bodyPr anchor="ctr"/>
          <a:lstStyle>
            <a:lvl1pPr>
              <a:defRPr sz="3200"/>
            </a:lvl1pPr>
          </a:lstStyle>
          <a:p>
            <a:r>
              <a:rPr lang="tr-TR"/>
              <a:t>Asıl başlık stilini düzenlemek için tıklayın</a:t>
            </a:r>
            <a:endParaRPr lang="en-US" dirty="0"/>
          </a:p>
        </p:txBody>
      </p:sp>
      <p:sp>
        <p:nvSpPr>
          <p:cNvPr id="12" name="Text Placeholder 3"/>
          <p:cNvSpPr>
            <a:spLocks noGrp="1"/>
          </p:cNvSpPr>
          <p:nvPr>
            <p:ph type="body" sz="half" idx="13"/>
          </p:nvPr>
        </p:nvSpPr>
        <p:spPr>
          <a:xfrm>
            <a:off x="1720644" y="3610032"/>
            <a:ext cx="8752299"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4" name="Text Placeholder 3"/>
          <p:cNvSpPr>
            <a:spLocks noGrp="1"/>
          </p:cNvSpPr>
          <p:nvPr>
            <p:ph type="body" sz="half" idx="2"/>
          </p:nvPr>
        </p:nvSpPr>
        <p:spPr>
          <a:xfrm>
            <a:off x="913774" y="4372796"/>
            <a:ext cx="10364452"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pPr rtl="0"/>
            <a:fld id="{2EF5B999-57E2-470C-85A4-8AC7B2DA0B4E}" type="datetime1">
              <a:rPr lang="tr-TR" smtClean="0"/>
              <a:t>11.10.2026</a:t>
            </a:fld>
            <a:endParaRPr lang="en-US" dirty="0"/>
          </a:p>
        </p:txBody>
      </p:sp>
      <p:sp>
        <p:nvSpPr>
          <p:cNvPr id="6" name="Footer Placeholder 5"/>
          <p:cNvSpPr>
            <a:spLocks noGrp="1"/>
          </p:cNvSpPr>
          <p:nvPr>
            <p:ph type="ftr" sz="quarter" idx="11"/>
          </p:nvPr>
        </p:nvSpPr>
        <p:spPr/>
        <p:txBody>
          <a:bodyPr/>
          <a:lstStyle/>
          <a:p>
            <a:pPr rtl="0"/>
            <a:endParaRPr lang="en-US" dirty="0"/>
          </a:p>
        </p:txBody>
      </p:sp>
      <p:sp>
        <p:nvSpPr>
          <p:cNvPr id="7" name="Slide Number Placeholder 6"/>
          <p:cNvSpPr>
            <a:spLocks noGrp="1"/>
          </p:cNvSpPr>
          <p:nvPr>
            <p:ph type="sldNum" sz="quarter" idx="12"/>
          </p:nvPr>
        </p:nvSpPr>
        <p:spPr/>
        <p:txBody>
          <a:bodyPr/>
          <a:lstStyle/>
          <a:p>
            <a:pPr rtl="0"/>
            <a:fld id="{34B7E4EF-A1BD-40F4-AB7B-04F084DD991D}" type="slidenum">
              <a:rPr lang="en-US" smtClean="0"/>
              <a:t>‹#›</a:t>
            </a:fld>
            <a:endParaRPr lang="en-US"/>
          </a:p>
        </p:txBody>
      </p:sp>
      <p:sp>
        <p:nvSpPr>
          <p:cNvPr id="13" name="TextBox 12"/>
          <p:cNvSpPr txBox="1"/>
          <p:nvPr/>
        </p:nvSpPr>
        <p:spPr>
          <a:xfrm>
            <a:off x="1001488" y="75416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557558" y="299357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3369937097"/>
      </p:ext>
    </p:extLst>
  </p:cSld>
  <p:clrMapOvr>
    <a:masterClrMapping/>
  </p:clrMapOvr>
  <p:hf sldNum="0" hdr="0" ftr="0"/>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p:cSld name="İsim Kartı">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2138721"/>
            <a:ext cx="10364452" cy="2511835"/>
          </a:xfrm>
        </p:spPr>
        <p:txBody>
          <a:bodyPr anchor="b"/>
          <a:lstStyle>
            <a:lvl1pPr algn="ctr">
              <a:defRPr sz="3200"/>
            </a:lvl1pPr>
          </a:lstStyle>
          <a:p>
            <a:r>
              <a:rPr lang="tr-TR"/>
              <a:t>Asıl başlık stilini düzenlemek için tıklayın</a:t>
            </a:r>
            <a:endParaRPr lang="en-US" dirty="0"/>
          </a:p>
        </p:txBody>
      </p:sp>
      <p:sp>
        <p:nvSpPr>
          <p:cNvPr id="4" name="Text Placeholder 3"/>
          <p:cNvSpPr>
            <a:spLocks noGrp="1"/>
          </p:cNvSpPr>
          <p:nvPr>
            <p:ph type="body" sz="half" idx="2"/>
          </p:nvPr>
        </p:nvSpPr>
        <p:spPr>
          <a:xfrm>
            <a:off x="913775" y="4662335"/>
            <a:ext cx="1036445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pPr rtl="0"/>
            <a:fld id="{2EF5B999-57E2-470C-85A4-8AC7B2DA0B4E}" type="datetime1">
              <a:rPr lang="tr-TR" smtClean="0"/>
              <a:t>11.10.2026</a:t>
            </a:fld>
            <a:endParaRPr lang="en-US" dirty="0"/>
          </a:p>
        </p:txBody>
      </p:sp>
      <p:sp>
        <p:nvSpPr>
          <p:cNvPr id="6" name="Footer Placeholder 5"/>
          <p:cNvSpPr>
            <a:spLocks noGrp="1"/>
          </p:cNvSpPr>
          <p:nvPr>
            <p:ph type="ftr" sz="quarter" idx="11"/>
          </p:nvPr>
        </p:nvSpPr>
        <p:spPr/>
        <p:txBody>
          <a:bodyPr/>
          <a:lstStyle/>
          <a:p>
            <a:pPr rtl="0"/>
            <a:endParaRPr lang="en-US" dirty="0"/>
          </a:p>
        </p:txBody>
      </p:sp>
      <p:sp>
        <p:nvSpPr>
          <p:cNvPr id="7" name="Slide Number Placeholder 6"/>
          <p:cNvSpPr>
            <a:spLocks noGrp="1"/>
          </p:cNvSpPr>
          <p:nvPr>
            <p:ph type="sldNum" sz="quarter" idx="12"/>
          </p:nvPr>
        </p:nvSpPr>
        <p:spPr/>
        <p:txBody>
          <a:bodyPr/>
          <a:lstStyle/>
          <a:p>
            <a:pPr rtl="0"/>
            <a:fld id="{34B7E4EF-A1BD-40F4-AB7B-04F084DD991D}" type="slidenum">
              <a:rPr lang="en-US" smtClean="0"/>
              <a:t>‹#›</a:t>
            </a:fld>
            <a:endParaRPr lang="en-US"/>
          </a:p>
        </p:txBody>
      </p:sp>
    </p:spTree>
    <p:extLst>
      <p:ext uri="{BB962C8B-B14F-4D97-AF65-F5344CB8AC3E}">
        <p14:creationId xmlns:p14="http://schemas.microsoft.com/office/powerpoint/2010/main" val="1774982250"/>
      </p:ext>
    </p:extLst>
  </p:cSld>
  <p:clrMapOvr>
    <a:masterClrMapping/>
  </p:clrMapOvr>
  <p:hf sldNum="0" hdr="0" ftr="0"/>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p:cSld name="3 Sütu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 name="Title 1"/>
          <p:cNvSpPr>
            <a:spLocks noGrp="1"/>
          </p:cNvSpPr>
          <p:nvPr>
            <p:ph type="title"/>
          </p:nvPr>
        </p:nvSpPr>
        <p:spPr>
          <a:xfrm>
            <a:off x="913774" y="609600"/>
            <a:ext cx="10364452" cy="1605094"/>
          </a:xfrm>
        </p:spPr>
        <p:txBody>
          <a:bodyPr/>
          <a:lstStyle/>
          <a:p>
            <a:r>
              <a:rPr lang="tr-TR"/>
              <a:t>Asıl başlık stilini düzenlemek için tıklayın</a:t>
            </a:r>
            <a:endParaRPr lang="en-US" dirty="0"/>
          </a:p>
        </p:txBody>
      </p:sp>
      <p:sp>
        <p:nvSpPr>
          <p:cNvPr id="7" name="Text Placeholder 2"/>
          <p:cNvSpPr>
            <a:spLocks noGrp="1"/>
          </p:cNvSpPr>
          <p:nvPr>
            <p:ph type="body" idx="1"/>
          </p:nvPr>
        </p:nvSpPr>
        <p:spPr>
          <a:xfrm>
            <a:off x="913774" y="2367093"/>
            <a:ext cx="3298976"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8" name="Text Placeholder 3"/>
          <p:cNvSpPr>
            <a:spLocks noGrp="1"/>
          </p:cNvSpPr>
          <p:nvPr>
            <p:ph type="body" sz="half" idx="15"/>
          </p:nvPr>
        </p:nvSpPr>
        <p:spPr>
          <a:xfrm>
            <a:off x="913774" y="2943355"/>
            <a:ext cx="329897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9" name="Text Placeholder 4"/>
          <p:cNvSpPr>
            <a:spLocks noGrp="1"/>
          </p:cNvSpPr>
          <p:nvPr>
            <p:ph type="body" sz="quarter" idx="3"/>
          </p:nvPr>
        </p:nvSpPr>
        <p:spPr>
          <a:xfrm>
            <a:off x="4452389" y="2367093"/>
            <a:ext cx="3291521"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10" name="Text Placeholder 3"/>
          <p:cNvSpPr>
            <a:spLocks noGrp="1"/>
          </p:cNvSpPr>
          <p:nvPr>
            <p:ph type="body" sz="half" idx="16"/>
          </p:nvPr>
        </p:nvSpPr>
        <p:spPr>
          <a:xfrm>
            <a:off x="4441348" y="2943355"/>
            <a:ext cx="3303351"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11" name="Text Placeholder 4"/>
          <p:cNvSpPr>
            <a:spLocks noGrp="1"/>
          </p:cNvSpPr>
          <p:nvPr>
            <p:ph type="body" sz="quarter" idx="13"/>
          </p:nvPr>
        </p:nvSpPr>
        <p:spPr>
          <a:xfrm>
            <a:off x="7973298" y="2367093"/>
            <a:ext cx="3304928"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12" name="Text Placeholder 3"/>
          <p:cNvSpPr>
            <a:spLocks noGrp="1"/>
          </p:cNvSpPr>
          <p:nvPr>
            <p:ph type="body" sz="half" idx="17"/>
          </p:nvPr>
        </p:nvSpPr>
        <p:spPr>
          <a:xfrm>
            <a:off x="7973298" y="2943355"/>
            <a:ext cx="3304928"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3" name="Date Placeholder 2"/>
          <p:cNvSpPr>
            <a:spLocks noGrp="1"/>
          </p:cNvSpPr>
          <p:nvPr>
            <p:ph type="dt" sz="half" idx="10"/>
          </p:nvPr>
        </p:nvSpPr>
        <p:spPr/>
        <p:txBody>
          <a:bodyPr/>
          <a:lstStyle/>
          <a:p>
            <a:pPr rtl="0"/>
            <a:fld id="{2EF5B999-57E2-470C-85A4-8AC7B2DA0B4E}" type="datetime1">
              <a:rPr lang="tr-TR" smtClean="0"/>
              <a:t>11.10.2026</a:t>
            </a:fld>
            <a:endParaRPr lang="en-US" dirty="0"/>
          </a:p>
        </p:txBody>
      </p:sp>
      <p:sp>
        <p:nvSpPr>
          <p:cNvPr id="4" name="Footer Placeholder 3"/>
          <p:cNvSpPr>
            <a:spLocks noGrp="1"/>
          </p:cNvSpPr>
          <p:nvPr>
            <p:ph type="ftr" sz="quarter" idx="11"/>
          </p:nvPr>
        </p:nvSpPr>
        <p:spPr/>
        <p:txBody>
          <a:bodyPr/>
          <a:lstStyle/>
          <a:p>
            <a:pPr rtl="0"/>
            <a:endParaRPr lang="en-US" dirty="0"/>
          </a:p>
        </p:txBody>
      </p:sp>
      <p:sp>
        <p:nvSpPr>
          <p:cNvPr id="5" name="Slide Number Placeholder 4"/>
          <p:cNvSpPr>
            <a:spLocks noGrp="1"/>
          </p:cNvSpPr>
          <p:nvPr>
            <p:ph type="sldNum" sz="quarter" idx="12"/>
          </p:nvPr>
        </p:nvSpPr>
        <p:spPr/>
        <p:txBody>
          <a:bodyPr/>
          <a:lstStyle/>
          <a:p>
            <a:pPr rtl="0"/>
            <a:fld id="{34B7E4EF-A1BD-40F4-AB7B-04F084DD991D}" type="slidenum">
              <a:rPr lang="en-US" smtClean="0"/>
              <a:t>‹#›</a:t>
            </a:fld>
            <a:endParaRPr lang="en-US"/>
          </a:p>
        </p:txBody>
      </p:sp>
    </p:spTree>
    <p:extLst>
      <p:ext uri="{BB962C8B-B14F-4D97-AF65-F5344CB8AC3E}">
        <p14:creationId xmlns:p14="http://schemas.microsoft.com/office/powerpoint/2010/main" val="1833476638"/>
      </p:ext>
    </p:extLst>
  </p:cSld>
  <p:clrMapOvr>
    <a:masterClrMapping/>
  </p:clrMapOvr>
  <p:hf sldNum="0" hdr="0" ftr="0"/>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p:cSld name="3 Resim Sütunu">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0" name="Title 1"/>
          <p:cNvSpPr>
            <a:spLocks noGrp="1"/>
          </p:cNvSpPr>
          <p:nvPr>
            <p:ph type="title"/>
          </p:nvPr>
        </p:nvSpPr>
        <p:spPr>
          <a:xfrm>
            <a:off x="913774" y="610772"/>
            <a:ext cx="10364452" cy="1603922"/>
          </a:xfrm>
        </p:spPr>
        <p:txBody>
          <a:bodyPr/>
          <a:lstStyle/>
          <a:p>
            <a:r>
              <a:rPr lang="tr-TR"/>
              <a:t>Asıl başlık stilini düzenlemek için tıklayın</a:t>
            </a:r>
            <a:endParaRPr lang="en-US" dirty="0"/>
          </a:p>
        </p:txBody>
      </p:sp>
      <p:sp>
        <p:nvSpPr>
          <p:cNvPr id="19" name="Text Placeholder 2"/>
          <p:cNvSpPr>
            <a:spLocks noGrp="1"/>
          </p:cNvSpPr>
          <p:nvPr>
            <p:ph type="body" idx="1"/>
          </p:nvPr>
        </p:nvSpPr>
        <p:spPr>
          <a:xfrm>
            <a:off x="913774" y="4204820"/>
            <a:ext cx="3296409"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20" name="Picture Placeholder 2"/>
          <p:cNvSpPr>
            <a:spLocks noGrp="1" noChangeAspect="1"/>
          </p:cNvSpPr>
          <p:nvPr>
            <p:ph type="pic" idx="15"/>
          </p:nvPr>
        </p:nvSpPr>
        <p:spPr>
          <a:xfrm>
            <a:off x="913774" y="2367093"/>
            <a:ext cx="3296409" cy="1524000"/>
          </a:xfrm>
          <a:prstGeom prst="roundRect">
            <a:avLst>
              <a:gd name="adj" fmla="val 9363"/>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a:t>Resim eklemek için simgeye tıklayın</a:t>
            </a:r>
            <a:endParaRPr lang="en-US" dirty="0"/>
          </a:p>
        </p:txBody>
      </p:sp>
      <p:sp>
        <p:nvSpPr>
          <p:cNvPr id="21" name="Text Placeholder 3"/>
          <p:cNvSpPr>
            <a:spLocks noGrp="1"/>
          </p:cNvSpPr>
          <p:nvPr>
            <p:ph type="body" sz="half" idx="18"/>
          </p:nvPr>
        </p:nvSpPr>
        <p:spPr>
          <a:xfrm>
            <a:off x="913774" y="4781082"/>
            <a:ext cx="3296409"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22" name="Text Placeholder 4"/>
          <p:cNvSpPr>
            <a:spLocks noGrp="1"/>
          </p:cNvSpPr>
          <p:nvPr>
            <p:ph type="body" sz="quarter" idx="3"/>
          </p:nvPr>
        </p:nvSpPr>
        <p:spPr>
          <a:xfrm>
            <a:off x="4442759" y="4204820"/>
            <a:ext cx="3301828"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23" name="Picture Placeholder 2"/>
          <p:cNvSpPr>
            <a:spLocks noGrp="1" noChangeAspect="1"/>
          </p:cNvSpPr>
          <p:nvPr>
            <p:ph type="pic" idx="21"/>
          </p:nvPr>
        </p:nvSpPr>
        <p:spPr>
          <a:xfrm>
            <a:off x="4441348" y="2367093"/>
            <a:ext cx="3303352" cy="1524000"/>
          </a:xfrm>
          <a:prstGeom prst="roundRect">
            <a:avLst>
              <a:gd name="adj" fmla="val 8841"/>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a:t>Resim eklemek için simgeye tıklayın</a:t>
            </a:r>
            <a:endParaRPr lang="en-US" dirty="0"/>
          </a:p>
        </p:txBody>
      </p:sp>
      <p:sp>
        <p:nvSpPr>
          <p:cNvPr id="24" name="Text Placeholder 3"/>
          <p:cNvSpPr>
            <a:spLocks noGrp="1"/>
          </p:cNvSpPr>
          <p:nvPr>
            <p:ph type="body" sz="half" idx="19"/>
          </p:nvPr>
        </p:nvSpPr>
        <p:spPr>
          <a:xfrm>
            <a:off x="4441348" y="4781080"/>
            <a:ext cx="3303352"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25" name="Text Placeholder 4"/>
          <p:cNvSpPr>
            <a:spLocks noGrp="1"/>
          </p:cNvSpPr>
          <p:nvPr>
            <p:ph type="body" sz="quarter" idx="13"/>
          </p:nvPr>
        </p:nvSpPr>
        <p:spPr>
          <a:xfrm>
            <a:off x="7973298" y="4204820"/>
            <a:ext cx="3300681"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26" name="Picture Placeholder 2"/>
          <p:cNvSpPr>
            <a:spLocks noGrp="1" noChangeAspect="1"/>
          </p:cNvSpPr>
          <p:nvPr>
            <p:ph type="pic" idx="22"/>
          </p:nvPr>
        </p:nvSpPr>
        <p:spPr>
          <a:xfrm>
            <a:off x="7973298" y="2367093"/>
            <a:ext cx="3304928" cy="1524000"/>
          </a:xfrm>
          <a:prstGeom prst="roundRect">
            <a:avLst>
              <a:gd name="adj" fmla="val 8841"/>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a:t>Resim eklemek için simgeye tıklayın</a:t>
            </a:r>
            <a:endParaRPr lang="en-US" dirty="0"/>
          </a:p>
        </p:txBody>
      </p:sp>
      <p:sp>
        <p:nvSpPr>
          <p:cNvPr id="27" name="Text Placeholder 3"/>
          <p:cNvSpPr>
            <a:spLocks noGrp="1"/>
          </p:cNvSpPr>
          <p:nvPr>
            <p:ph type="body" sz="half" idx="20"/>
          </p:nvPr>
        </p:nvSpPr>
        <p:spPr>
          <a:xfrm>
            <a:off x="7973173" y="4781078"/>
            <a:ext cx="3305053"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3" name="Date Placeholder 2"/>
          <p:cNvSpPr>
            <a:spLocks noGrp="1"/>
          </p:cNvSpPr>
          <p:nvPr>
            <p:ph type="dt" sz="half" idx="10"/>
          </p:nvPr>
        </p:nvSpPr>
        <p:spPr/>
        <p:txBody>
          <a:bodyPr/>
          <a:lstStyle/>
          <a:p>
            <a:pPr rtl="0"/>
            <a:fld id="{2EF5B999-57E2-470C-85A4-8AC7B2DA0B4E}" type="datetime1">
              <a:rPr lang="tr-TR" smtClean="0"/>
              <a:t>11.10.2026</a:t>
            </a:fld>
            <a:endParaRPr lang="en-US" dirty="0"/>
          </a:p>
        </p:txBody>
      </p:sp>
      <p:sp>
        <p:nvSpPr>
          <p:cNvPr id="4" name="Footer Placeholder 3"/>
          <p:cNvSpPr>
            <a:spLocks noGrp="1"/>
          </p:cNvSpPr>
          <p:nvPr>
            <p:ph type="ftr" sz="quarter" idx="11"/>
          </p:nvPr>
        </p:nvSpPr>
        <p:spPr/>
        <p:txBody>
          <a:bodyPr/>
          <a:lstStyle/>
          <a:p>
            <a:pPr rtl="0"/>
            <a:endParaRPr lang="en-US" dirty="0"/>
          </a:p>
        </p:txBody>
      </p:sp>
      <p:sp>
        <p:nvSpPr>
          <p:cNvPr id="5" name="Slide Number Placeholder 4"/>
          <p:cNvSpPr>
            <a:spLocks noGrp="1"/>
          </p:cNvSpPr>
          <p:nvPr>
            <p:ph type="sldNum" sz="quarter" idx="12"/>
          </p:nvPr>
        </p:nvSpPr>
        <p:spPr/>
        <p:txBody>
          <a:bodyPr/>
          <a:lstStyle/>
          <a:p>
            <a:pPr rtl="0"/>
            <a:fld id="{34B7E4EF-A1BD-40F4-AB7B-04F084DD991D}" type="slidenum">
              <a:rPr lang="en-US" smtClean="0"/>
              <a:t>‹#›</a:t>
            </a:fld>
            <a:endParaRPr lang="en-US"/>
          </a:p>
        </p:txBody>
      </p:sp>
    </p:spTree>
    <p:extLst>
      <p:ext uri="{BB962C8B-B14F-4D97-AF65-F5344CB8AC3E}">
        <p14:creationId xmlns:p14="http://schemas.microsoft.com/office/powerpoint/2010/main" val="215680295"/>
      </p:ext>
    </p:extLst>
  </p:cSld>
  <p:clrMapOvr>
    <a:masterClrMapping/>
  </p:clrMapOvr>
  <p:hf sldNum="0" hdr="0" ftr="0"/>
</p:sldLayout>
</file>

<file path=ppt/slideLayouts/slideLayout78.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tr-TR"/>
              <a:t>Asıl başlık stilini düzenlemek için tıklayın</a:t>
            </a:r>
            <a:endParaRPr lang="en-US" dirty="0"/>
          </a:p>
        </p:txBody>
      </p:sp>
      <p:sp>
        <p:nvSpPr>
          <p:cNvPr id="11" name="Vertical Text Placeholder 2"/>
          <p:cNvSpPr>
            <a:spLocks noGrp="1"/>
          </p:cNvSpPr>
          <p:nvPr>
            <p:ph type="body" orient="vert" sz="quarter" idx="13"/>
          </p:nvPr>
        </p:nvSpPr>
        <p:spPr>
          <a:xfrm>
            <a:off x="913775" y="2367093"/>
            <a:ext cx="10364452" cy="3424107"/>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pPr rtl="0"/>
            <a:fld id="{2EF5B999-57E2-470C-85A4-8AC7B2DA0B4E}" type="datetime1">
              <a:rPr lang="tr-TR" smtClean="0"/>
              <a:t>11.10.2026</a:t>
            </a:fld>
            <a:endParaRPr lang="en-US" dirty="0"/>
          </a:p>
        </p:txBody>
      </p:sp>
      <p:sp>
        <p:nvSpPr>
          <p:cNvPr id="5" name="Footer Placeholder 4"/>
          <p:cNvSpPr>
            <a:spLocks noGrp="1"/>
          </p:cNvSpPr>
          <p:nvPr>
            <p:ph type="ftr" sz="quarter" idx="11"/>
          </p:nvPr>
        </p:nvSpPr>
        <p:spPr/>
        <p:txBody>
          <a:bodyPr/>
          <a:lstStyle/>
          <a:p>
            <a:pPr rtl="0"/>
            <a:endParaRPr lang="en-US" dirty="0"/>
          </a:p>
        </p:txBody>
      </p:sp>
      <p:sp>
        <p:nvSpPr>
          <p:cNvPr id="6" name="Slide Number Placeholder 5"/>
          <p:cNvSpPr>
            <a:spLocks noGrp="1"/>
          </p:cNvSpPr>
          <p:nvPr>
            <p:ph type="sldNum" sz="quarter" idx="12"/>
          </p:nvPr>
        </p:nvSpPr>
        <p:spPr/>
        <p:txBody>
          <a:bodyPr/>
          <a:lstStyle/>
          <a:p>
            <a:pPr rtl="0"/>
            <a:fld id="{34B7E4EF-A1BD-40F4-AB7B-04F084DD991D}" type="slidenum">
              <a:rPr lang="en-US" smtClean="0"/>
              <a:t>‹#›</a:t>
            </a:fld>
            <a:endParaRPr lang="en-US"/>
          </a:p>
        </p:txBody>
      </p:sp>
    </p:spTree>
    <p:extLst>
      <p:ext uri="{BB962C8B-B14F-4D97-AF65-F5344CB8AC3E}">
        <p14:creationId xmlns:p14="http://schemas.microsoft.com/office/powerpoint/2010/main" val="3132316431"/>
      </p:ext>
    </p:extLst>
  </p:cSld>
  <p:clrMapOvr>
    <a:masterClrMapping/>
  </p:clrMapOvr>
  <p:hf sldNum="0" hdr="0" ftr="0"/>
</p:sldLayout>
</file>

<file path=ppt/slideLayouts/slideLayout79.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Vertical Title 1"/>
          <p:cNvSpPr>
            <a:spLocks noGrp="1"/>
          </p:cNvSpPr>
          <p:nvPr>
            <p:ph type="title" orient="vert"/>
          </p:nvPr>
        </p:nvSpPr>
        <p:spPr>
          <a:xfrm>
            <a:off x="8724900" y="609601"/>
            <a:ext cx="2553326" cy="5181599"/>
          </a:xfrm>
        </p:spPr>
        <p:txBody>
          <a:bodyPr vert="eaVert"/>
          <a:lstStyle>
            <a:lvl1pPr algn="l">
              <a:defRPr/>
            </a:lvl1pPr>
          </a:lstStyle>
          <a:p>
            <a:r>
              <a:rPr lang="tr-TR"/>
              <a:t>Asıl başlık stilini düzenlemek için tıklayın</a:t>
            </a:r>
            <a:endParaRPr lang="en-US" dirty="0"/>
          </a:p>
        </p:txBody>
      </p:sp>
      <p:sp>
        <p:nvSpPr>
          <p:cNvPr id="8" name="Vertical Text Placeholder 2"/>
          <p:cNvSpPr>
            <a:spLocks noGrp="1"/>
          </p:cNvSpPr>
          <p:nvPr>
            <p:ph type="body" orient="vert" sz="quarter" idx="13"/>
          </p:nvPr>
        </p:nvSpPr>
        <p:spPr>
          <a:xfrm>
            <a:off x="913775" y="609601"/>
            <a:ext cx="7658724" cy="5181599"/>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pPr rtl="0"/>
            <a:fld id="{2EF5B999-57E2-470C-85A4-8AC7B2DA0B4E}" type="datetime1">
              <a:rPr lang="tr-TR" smtClean="0"/>
              <a:t>11.10.2026</a:t>
            </a:fld>
            <a:endParaRPr lang="en-US" dirty="0"/>
          </a:p>
        </p:txBody>
      </p:sp>
      <p:sp>
        <p:nvSpPr>
          <p:cNvPr id="5" name="Footer Placeholder 4"/>
          <p:cNvSpPr>
            <a:spLocks noGrp="1"/>
          </p:cNvSpPr>
          <p:nvPr>
            <p:ph type="ftr" sz="quarter" idx="11"/>
          </p:nvPr>
        </p:nvSpPr>
        <p:spPr/>
        <p:txBody>
          <a:bodyPr/>
          <a:lstStyle/>
          <a:p>
            <a:pPr rtl="0"/>
            <a:endParaRPr lang="en-US" dirty="0"/>
          </a:p>
        </p:txBody>
      </p:sp>
      <p:sp>
        <p:nvSpPr>
          <p:cNvPr id="6" name="Slide Number Placeholder 5"/>
          <p:cNvSpPr>
            <a:spLocks noGrp="1"/>
          </p:cNvSpPr>
          <p:nvPr>
            <p:ph type="sldNum" sz="quarter" idx="12"/>
          </p:nvPr>
        </p:nvSpPr>
        <p:spPr/>
        <p:txBody>
          <a:bodyPr/>
          <a:lstStyle/>
          <a:p>
            <a:pPr rtl="0"/>
            <a:fld id="{34B7E4EF-A1BD-40F4-AB7B-04F084DD991D}" type="slidenum">
              <a:rPr lang="en-US" smtClean="0"/>
              <a:t>‹#›</a:t>
            </a:fld>
            <a:endParaRPr lang="en-US"/>
          </a:p>
        </p:txBody>
      </p:sp>
    </p:spTree>
    <p:extLst>
      <p:ext uri="{BB962C8B-B14F-4D97-AF65-F5344CB8AC3E}">
        <p14:creationId xmlns:p14="http://schemas.microsoft.com/office/powerpoint/2010/main" val="182856247"/>
      </p:ext>
    </p:extLst>
  </p:cSld>
  <p:clrMapOvr>
    <a:masterClrMapping/>
  </p:clrMapOvr>
  <p:hf sldNum="0" hdr="0" ftr="0"/>
</p:sldLayout>
</file>

<file path=ppt/slideLayouts/slideLayout80.xml><?xml version="1.0" encoding="utf-8"?>
<p:sldLayout xmlns:a="http://schemas.openxmlformats.org/drawingml/2006/main" xmlns:r="http://schemas.openxmlformats.org/officeDocument/2006/relationships" xmlns:p="http://schemas.openxmlformats.org/presentationml/2006/main" type="obj">
  <p:cSld name="1_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pPr rtl="0"/>
            <a:fld id="{FE387474-1390-41C9-9718-AAC5629B5D0B}" type="datetime1">
              <a:rPr lang="tr-TR" smtClean="0"/>
              <a:t>11.10.2026</a:t>
            </a:fld>
            <a:endParaRPr lang="en-US"/>
          </a:p>
        </p:txBody>
      </p:sp>
      <p:sp>
        <p:nvSpPr>
          <p:cNvPr id="5" name="Footer Placeholder 4"/>
          <p:cNvSpPr>
            <a:spLocks noGrp="1"/>
          </p:cNvSpPr>
          <p:nvPr>
            <p:ph type="ftr" sz="quarter" idx="11"/>
          </p:nvPr>
        </p:nvSpPr>
        <p:spPr/>
        <p:txBody>
          <a:bodyPr/>
          <a:lstStyle/>
          <a:p>
            <a:pPr rtl="0"/>
            <a:endParaRPr lang="en-US"/>
          </a:p>
        </p:txBody>
      </p:sp>
      <p:sp>
        <p:nvSpPr>
          <p:cNvPr id="6" name="Slide Number Placeholder 5"/>
          <p:cNvSpPr>
            <a:spLocks noGrp="1"/>
          </p:cNvSpPr>
          <p:nvPr>
            <p:ph type="sldNum" sz="quarter" idx="12"/>
          </p:nvPr>
        </p:nvSpPr>
        <p:spPr/>
        <p:txBody>
          <a:bodyPr/>
          <a:lstStyle/>
          <a:p>
            <a:pPr rtl="0"/>
            <a:fld id="{34B7E4EF-A1BD-40F4-AB7B-04F084DD991D}" type="slidenum">
              <a:rPr lang="en-US" smtClean="0"/>
              <a:t>‹#›</a:t>
            </a:fld>
            <a:endParaRPr lang="en-US"/>
          </a:p>
        </p:txBody>
      </p:sp>
    </p:spTree>
    <p:extLst>
      <p:ext uri="{BB962C8B-B14F-4D97-AF65-F5344CB8AC3E}">
        <p14:creationId xmlns:p14="http://schemas.microsoft.com/office/powerpoint/2010/main" val="931008407"/>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pic>
        <p:nvPicPr>
          <p:cNvPr id="7" name="Picture 6"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ctrTitle"/>
          </p:nvPr>
        </p:nvSpPr>
        <p:spPr>
          <a:xfrm>
            <a:off x="1371600" y="1803405"/>
            <a:ext cx="9448800" cy="1825096"/>
          </a:xfrm>
        </p:spPr>
        <p:txBody>
          <a:bodyPr anchor="b">
            <a:normAutofit/>
          </a:bodyPr>
          <a:lstStyle>
            <a:lvl1pPr algn="l">
              <a:defRPr sz="6000"/>
            </a:lvl1pPr>
          </a:lstStyle>
          <a:p>
            <a:r>
              <a:rPr lang="tr-TR"/>
              <a:t>Asıl başlık stilini düzenlemek için tıklayın</a:t>
            </a:r>
            <a:endParaRPr lang="en-US" dirty="0"/>
          </a:p>
        </p:txBody>
      </p:sp>
      <p:sp>
        <p:nvSpPr>
          <p:cNvPr id="3" name="Subtitle 2"/>
          <p:cNvSpPr>
            <a:spLocks noGrp="1"/>
          </p:cNvSpPr>
          <p:nvPr>
            <p:ph type="subTitle" idx="1"/>
          </p:nvPr>
        </p:nvSpPr>
        <p:spPr>
          <a:xfrm>
            <a:off x="1371600" y="3632201"/>
            <a:ext cx="9448800" cy="685800"/>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endParaRPr lang="en-US" dirty="0"/>
          </a:p>
        </p:txBody>
      </p:sp>
      <p:sp>
        <p:nvSpPr>
          <p:cNvPr id="4" name="Date Placeholder 3"/>
          <p:cNvSpPr>
            <a:spLocks noGrp="1"/>
          </p:cNvSpPr>
          <p:nvPr>
            <p:ph type="dt" sz="half" idx="10"/>
          </p:nvPr>
        </p:nvSpPr>
        <p:spPr>
          <a:xfrm>
            <a:off x="7909561" y="4314328"/>
            <a:ext cx="2910840" cy="374642"/>
          </a:xfrm>
        </p:spPr>
        <p:txBody>
          <a:bodyPr/>
          <a:lstStyle/>
          <a:p>
            <a:pPr rtl="0"/>
            <a:fld id="{1B0951D9-850C-477F-AF83-3FB30EA67492}" type="datetime1">
              <a:rPr lang="tr-TR" smtClean="0"/>
              <a:t>11.10.2026</a:t>
            </a:fld>
            <a:endParaRPr lang="en-US" dirty="0"/>
          </a:p>
        </p:txBody>
      </p:sp>
      <p:sp>
        <p:nvSpPr>
          <p:cNvPr id="5" name="Footer Placeholder 4"/>
          <p:cNvSpPr>
            <a:spLocks noGrp="1"/>
          </p:cNvSpPr>
          <p:nvPr>
            <p:ph type="ftr" sz="quarter" idx="11"/>
          </p:nvPr>
        </p:nvSpPr>
        <p:spPr>
          <a:xfrm>
            <a:off x="1371600" y="4323845"/>
            <a:ext cx="6400800" cy="365125"/>
          </a:xfrm>
        </p:spPr>
        <p:txBody>
          <a:bodyPr/>
          <a:lstStyle/>
          <a:p>
            <a:pPr rtl="0"/>
            <a:endParaRPr lang="en-US" dirty="0"/>
          </a:p>
        </p:txBody>
      </p:sp>
      <p:sp>
        <p:nvSpPr>
          <p:cNvPr id="6" name="Slide Number Placeholder 5"/>
          <p:cNvSpPr>
            <a:spLocks noGrp="1"/>
          </p:cNvSpPr>
          <p:nvPr>
            <p:ph type="sldNum" sz="quarter" idx="12"/>
          </p:nvPr>
        </p:nvSpPr>
        <p:spPr>
          <a:xfrm>
            <a:off x="8077200" y="1430866"/>
            <a:ext cx="2743200" cy="365125"/>
          </a:xfrm>
        </p:spPr>
        <p:txBody>
          <a:bodyPr/>
          <a:lstStyle/>
          <a:p>
            <a:pPr rtl="0"/>
            <a:fld id="{34B7E4EF-A1BD-40F4-AB7B-04F084DD991D}" type="slidenum">
              <a:rPr lang="en-US" smtClean="0"/>
              <a:t>‹#›</a:t>
            </a:fld>
            <a:endParaRPr lang="en-US" dirty="0"/>
          </a:p>
        </p:txBody>
      </p:sp>
    </p:spTree>
    <p:extLst>
      <p:ext uri="{BB962C8B-B14F-4D97-AF65-F5344CB8AC3E}">
        <p14:creationId xmlns:p14="http://schemas.microsoft.com/office/powerpoint/2010/main" val="3308653208"/>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pPr rtl="0"/>
            <a:fld id="{FE387474-1390-41C9-9718-AAC5629B5D0B}" type="datetime1">
              <a:rPr lang="tr-TR" smtClean="0"/>
              <a:t>11.10.2026</a:t>
            </a:fld>
            <a:endParaRPr lang="en-US"/>
          </a:p>
        </p:txBody>
      </p:sp>
      <p:sp>
        <p:nvSpPr>
          <p:cNvPr id="5" name="Footer Placeholder 4"/>
          <p:cNvSpPr>
            <a:spLocks noGrp="1"/>
          </p:cNvSpPr>
          <p:nvPr>
            <p:ph type="ftr" sz="quarter" idx="11"/>
          </p:nvPr>
        </p:nvSpPr>
        <p:spPr/>
        <p:txBody>
          <a:bodyPr/>
          <a:lstStyle/>
          <a:p>
            <a:pPr rtl="0"/>
            <a:endParaRPr lang="en-US"/>
          </a:p>
        </p:txBody>
      </p:sp>
      <p:sp>
        <p:nvSpPr>
          <p:cNvPr id="6" name="Slide Number Placeholder 5"/>
          <p:cNvSpPr>
            <a:spLocks noGrp="1"/>
          </p:cNvSpPr>
          <p:nvPr>
            <p:ph type="sldNum" sz="quarter" idx="12"/>
          </p:nvPr>
        </p:nvSpPr>
        <p:spPr/>
        <p:txBody>
          <a:bodyPr/>
          <a:lstStyle/>
          <a:p>
            <a:pPr rtl="0"/>
            <a:fld id="{34B7E4EF-A1BD-40F4-AB7B-04F084DD991D}" type="slidenum">
              <a:rPr lang="en-US" smtClean="0"/>
              <a:t>‹#›</a:t>
            </a:fld>
            <a:endParaRPr lang="en-US"/>
          </a:p>
        </p:txBody>
      </p:sp>
    </p:spTree>
    <p:extLst>
      <p:ext uri="{BB962C8B-B14F-4D97-AF65-F5344CB8AC3E}">
        <p14:creationId xmlns:p14="http://schemas.microsoft.com/office/powerpoint/2010/main" val="2274749766"/>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showMasterSp="0" type="secHead" preserve="1">
  <p:cSld name="Bölüm Üst Bilgisi">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3"/>
            <a:ext cx="10820399" cy="2801935"/>
          </a:xfrm>
        </p:spPr>
        <p:txBody>
          <a:bodyPr anchor="b">
            <a:normAutofit/>
          </a:bodyPr>
          <a:lstStyle>
            <a:lvl1pPr algn="r">
              <a:defRPr sz="4000"/>
            </a:lvl1pPr>
          </a:lstStyle>
          <a:p>
            <a:r>
              <a:rPr lang="tr-TR"/>
              <a:t>Asıl başlık stilini düzenlemek için tıklayın</a:t>
            </a:r>
            <a:endParaRPr lang="en-US" dirty="0"/>
          </a:p>
        </p:txBody>
      </p:sp>
      <p:sp>
        <p:nvSpPr>
          <p:cNvPr id="3" name="Text Placeholder 2"/>
          <p:cNvSpPr>
            <a:spLocks noGrp="1"/>
          </p:cNvSpPr>
          <p:nvPr>
            <p:ph type="body" idx="1"/>
          </p:nvPr>
        </p:nvSpPr>
        <p:spPr>
          <a:xfrm>
            <a:off x="1024467" y="3641725"/>
            <a:ext cx="10490200" cy="955675"/>
          </a:xfrm>
        </p:spPr>
        <p:txBody>
          <a:bodyPr>
            <a:normAutofit/>
          </a:bodyPr>
          <a:lstStyle>
            <a:lvl1pPr marL="0" indent="0" algn="r">
              <a:buNone/>
              <a:defRPr sz="2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düzenlemek için tıklayın</a:t>
            </a:r>
          </a:p>
        </p:txBody>
      </p:sp>
      <p:sp>
        <p:nvSpPr>
          <p:cNvPr id="4" name="Date Placeholder 3"/>
          <p:cNvSpPr>
            <a:spLocks noGrp="1"/>
          </p:cNvSpPr>
          <p:nvPr>
            <p:ph type="dt" sz="half" idx="10"/>
          </p:nvPr>
        </p:nvSpPr>
        <p:spPr>
          <a:xfrm>
            <a:off x="7814452" y="381000"/>
            <a:ext cx="2910840" cy="365125"/>
          </a:xfrm>
        </p:spPr>
        <p:txBody>
          <a:bodyPr/>
          <a:lstStyle>
            <a:lvl1pPr algn="r">
              <a:defRPr/>
            </a:lvl1pPr>
          </a:lstStyle>
          <a:p>
            <a:pPr rtl="0"/>
            <a:fld id="{84A148F7-A76F-401F-AD5E-B004E6B76CB0}" type="datetime1">
              <a:rPr lang="tr-TR" smtClean="0"/>
              <a:t>11.10.2026</a:t>
            </a:fld>
            <a:endParaRPr lang="en-US" dirty="0"/>
          </a:p>
        </p:txBody>
      </p:sp>
      <p:sp>
        <p:nvSpPr>
          <p:cNvPr id="5" name="Footer Placeholder 4"/>
          <p:cNvSpPr>
            <a:spLocks noGrp="1"/>
          </p:cNvSpPr>
          <p:nvPr>
            <p:ph type="ftr" sz="quarter" idx="11"/>
          </p:nvPr>
        </p:nvSpPr>
        <p:spPr>
          <a:xfrm>
            <a:off x="685800" y="381001"/>
            <a:ext cx="6991492" cy="364065"/>
          </a:xfrm>
        </p:spPr>
        <p:txBody>
          <a:bodyPr/>
          <a:lstStyle/>
          <a:p>
            <a:pPr rtl="0"/>
            <a:endParaRPr lang="en-US" dirty="0"/>
          </a:p>
        </p:txBody>
      </p:sp>
      <p:sp>
        <p:nvSpPr>
          <p:cNvPr id="6" name="Slide Number Placeholder 5"/>
          <p:cNvSpPr>
            <a:spLocks noGrp="1"/>
          </p:cNvSpPr>
          <p:nvPr>
            <p:ph type="sldNum" sz="quarter" idx="12"/>
          </p:nvPr>
        </p:nvSpPr>
        <p:spPr>
          <a:xfrm>
            <a:off x="10862452" y="381000"/>
            <a:ext cx="643748" cy="365125"/>
          </a:xfrm>
        </p:spPr>
        <p:txBody>
          <a:bodyPr/>
          <a:lstStyle/>
          <a:p>
            <a:pPr rtl="0"/>
            <a:fld id="{34B7E4EF-A1BD-40F4-AB7B-04F084DD991D}" type="slidenum">
              <a:rPr lang="en-US" smtClean="0"/>
              <a:t>‹#›</a:t>
            </a:fld>
            <a:endParaRPr lang="en-US" dirty="0"/>
          </a:p>
        </p:txBody>
      </p:sp>
    </p:spTree>
    <p:extLst>
      <p:ext uri="{BB962C8B-B14F-4D97-AF65-F5344CB8AC3E}">
        <p14:creationId xmlns:p14="http://schemas.microsoft.com/office/powerpoint/2010/main" val="2742352628"/>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sz="half" idx="1"/>
          </p:nvPr>
        </p:nvSpPr>
        <p:spPr>
          <a:xfrm>
            <a:off x="685800" y="2194559"/>
            <a:ext cx="5334000" cy="4024125"/>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Content Placeholder 3"/>
          <p:cNvSpPr>
            <a:spLocks noGrp="1"/>
          </p:cNvSpPr>
          <p:nvPr>
            <p:ph sz="half" idx="2"/>
          </p:nvPr>
        </p:nvSpPr>
        <p:spPr>
          <a:xfrm>
            <a:off x="6172200" y="2194559"/>
            <a:ext cx="5334000" cy="4024125"/>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Date Placeholder 4"/>
          <p:cNvSpPr>
            <a:spLocks noGrp="1"/>
          </p:cNvSpPr>
          <p:nvPr>
            <p:ph type="dt" sz="half" idx="10"/>
          </p:nvPr>
        </p:nvSpPr>
        <p:spPr/>
        <p:txBody>
          <a:bodyPr/>
          <a:lstStyle/>
          <a:p>
            <a:pPr rtl="0"/>
            <a:fld id="{8C3045A1-20C0-4B0A-AD84-4C1E818C0034}" type="datetime1">
              <a:rPr lang="tr-TR" smtClean="0"/>
              <a:t>11.10.2026</a:t>
            </a:fld>
            <a:endParaRPr lang="en-US"/>
          </a:p>
        </p:txBody>
      </p:sp>
      <p:sp>
        <p:nvSpPr>
          <p:cNvPr id="6" name="Footer Placeholder 5"/>
          <p:cNvSpPr>
            <a:spLocks noGrp="1"/>
          </p:cNvSpPr>
          <p:nvPr>
            <p:ph type="ftr" sz="quarter" idx="11"/>
          </p:nvPr>
        </p:nvSpPr>
        <p:spPr/>
        <p:txBody>
          <a:bodyPr/>
          <a:lstStyle/>
          <a:p>
            <a:pPr rtl="0"/>
            <a:endParaRPr lang="en-US"/>
          </a:p>
        </p:txBody>
      </p:sp>
      <p:sp>
        <p:nvSpPr>
          <p:cNvPr id="7" name="Slide Number Placeholder 6"/>
          <p:cNvSpPr>
            <a:spLocks noGrp="1"/>
          </p:cNvSpPr>
          <p:nvPr>
            <p:ph type="sldNum" sz="quarter" idx="12"/>
          </p:nvPr>
        </p:nvSpPr>
        <p:spPr/>
        <p:txBody>
          <a:bodyPr/>
          <a:lstStyle/>
          <a:p>
            <a:pPr rtl="0"/>
            <a:fld id="{34B7E4EF-A1BD-40F4-AB7B-04F084DD991D}" type="slidenum">
              <a:rPr lang="en-US" smtClean="0"/>
              <a:t>‹#›</a:t>
            </a:fld>
            <a:endParaRPr lang="en-US"/>
          </a:p>
        </p:txBody>
      </p:sp>
    </p:spTree>
    <p:extLst>
      <p:ext uri="{BB962C8B-B14F-4D97-AF65-F5344CB8AC3E}">
        <p14:creationId xmlns:p14="http://schemas.microsoft.com/office/powerpoint/2010/main" val="2311641066"/>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a:xfrm>
            <a:off x="2895600" y="762000"/>
            <a:ext cx="8610600" cy="1295400"/>
          </a:xfrm>
        </p:spPr>
        <p:txBody>
          <a:bodyPr/>
          <a:lstStyle/>
          <a:p>
            <a:r>
              <a:rPr lang="tr-TR"/>
              <a:t>Asıl başlık stilini düzenlemek için tıklayın</a:t>
            </a:r>
            <a:endParaRPr lang="en-US" dirty="0"/>
          </a:p>
        </p:txBody>
      </p:sp>
      <p:sp>
        <p:nvSpPr>
          <p:cNvPr id="3" name="Text Placeholder 2"/>
          <p:cNvSpPr>
            <a:spLocks noGrp="1"/>
          </p:cNvSpPr>
          <p:nvPr>
            <p:ph type="body" idx="1"/>
          </p:nvPr>
        </p:nvSpPr>
        <p:spPr>
          <a:xfrm>
            <a:off x="914409" y="2183802"/>
            <a:ext cx="5079991"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Content Placeholder 3"/>
          <p:cNvSpPr>
            <a:spLocks noGrp="1"/>
          </p:cNvSpPr>
          <p:nvPr>
            <p:ph sz="half" idx="2"/>
          </p:nvPr>
        </p:nvSpPr>
        <p:spPr>
          <a:xfrm>
            <a:off x="685800" y="3132666"/>
            <a:ext cx="5311775" cy="3086019"/>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p:nvPr>
        </p:nvSpPr>
        <p:spPr>
          <a:xfrm>
            <a:off x="6400800" y="2183802"/>
            <a:ext cx="5105400"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Content Placeholder 5"/>
          <p:cNvSpPr>
            <a:spLocks noGrp="1"/>
          </p:cNvSpPr>
          <p:nvPr>
            <p:ph sz="quarter" idx="4"/>
          </p:nvPr>
        </p:nvSpPr>
        <p:spPr>
          <a:xfrm>
            <a:off x="6172200" y="3132666"/>
            <a:ext cx="5334000" cy="3086019"/>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7" name="Date Placeholder 6"/>
          <p:cNvSpPr>
            <a:spLocks noGrp="1"/>
          </p:cNvSpPr>
          <p:nvPr>
            <p:ph type="dt" sz="half" idx="10"/>
          </p:nvPr>
        </p:nvSpPr>
        <p:spPr/>
        <p:txBody>
          <a:bodyPr/>
          <a:lstStyle/>
          <a:p>
            <a:pPr rtl="0"/>
            <a:fld id="{7283C5DB-0E5C-47AB-804D-13751DF54259}" type="datetime1">
              <a:rPr lang="tr-TR" smtClean="0"/>
              <a:t>11.10.2026</a:t>
            </a:fld>
            <a:endParaRPr lang="en-US"/>
          </a:p>
        </p:txBody>
      </p:sp>
      <p:sp>
        <p:nvSpPr>
          <p:cNvPr id="8" name="Footer Placeholder 7"/>
          <p:cNvSpPr>
            <a:spLocks noGrp="1"/>
          </p:cNvSpPr>
          <p:nvPr>
            <p:ph type="ftr" sz="quarter" idx="11"/>
          </p:nvPr>
        </p:nvSpPr>
        <p:spPr/>
        <p:txBody>
          <a:bodyPr/>
          <a:lstStyle/>
          <a:p>
            <a:pPr rtl="0"/>
            <a:endParaRPr lang="en-US"/>
          </a:p>
        </p:txBody>
      </p:sp>
      <p:sp>
        <p:nvSpPr>
          <p:cNvPr id="9" name="Slide Number Placeholder 8"/>
          <p:cNvSpPr>
            <a:spLocks noGrp="1"/>
          </p:cNvSpPr>
          <p:nvPr>
            <p:ph type="sldNum" sz="quarter" idx="12"/>
          </p:nvPr>
        </p:nvSpPr>
        <p:spPr/>
        <p:txBody>
          <a:bodyPr/>
          <a:lstStyle/>
          <a:p>
            <a:pPr rtl="0"/>
            <a:fld id="{34B7E4EF-A1BD-40F4-AB7B-04F084DD991D}" type="slidenum">
              <a:rPr lang="en-US" smtClean="0"/>
              <a:t>‹#›</a:t>
            </a:fld>
            <a:endParaRPr lang="en-US"/>
          </a:p>
        </p:txBody>
      </p:sp>
    </p:spTree>
    <p:extLst>
      <p:ext uri="{BB962C8B-B14F-4D97-AF65-F5344CB8AC3E}">
        <p14:creationId xmlns:p14="http://schemas.microsoft.com/office/powerpoint/2010/main" val="254977379"/>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Date Placeholder 2"/>
          <p:cNvSpPr>
            <a:spLocks noGrp="1"/>
          </p:cNvSpPr>
          <p:nvPr>
            <p:ph type="dt" sz="half" idx="10"/>
          </p:nvPr>
        </p:nvSpPr>
        <p:spPr/>
        <p:txBody>
          <a:bodyPr/>
          <a:lstStyle/>
          <a:p>
            <a:pPr rtl="0"/>
            <a:fld id="{8B912638-4A84-4EE0-98F1-3BC2BFB48209}" type="datetime1">
              <a:rPr lang="tr-TR" smtClean="0"/>
              <a:t>11.10.2026</a:t>
            </a:fld>
            <a:endParaRPr lang="en-US"/>
          </a:p>
        </p:txBody>
      </p:sp>
      <p:sp>
        <p:nvSpPr>
          <p:cNvPr id="4" name="Footer Placeholder 3"/>
          <p:cNvSpPr>
            <a:spLocks noGrp="1"/>
          </p:cNvSpPr>
          <p:nvPr>
            <p:ph type="ftr" sz="quarter" idx="11"/>
          </p:nvPr>
        </p:nvSpPr>
        <p:spPr/>
        <p:txBody>
          <a:bodyPr/>
          <a:lstStyle/>
          <a:p>
            <a:pPr rtl="0"/>
            <a:endParaRPr lang="en-US"/>
          </a:p>
        </p:txBody>
      </p:sp>
      <p:sp>
        <p:nvSpPr>
          <p:cNvPr id="5" name="Slide Number Placeholder 4"/>
          <p:cNvSpPr>
            <a:spLocks noGrp="1"/>
          </p:cNvSpPr>
          <p:nvPr>
            <p:ph type="sldNum" sz="quarter" idx="12"/>
          </p:nvPr>
        </p:nvSpPr>
        <p:spPr/>
        <p:txBody>
          <a:bodyPr/>
          <a:lstStyle/>
          <a:p>
            <a:pPr rtl="0"/>
            <a:fld id="{34B7E4EF-A1BD-40F4-AB7B-04F084DD991D}" type="slidenum">
              <a:rPr lang="en-US" smtClean="0"/>
              <a:t>‹#›</a:t>
            </a:fld>
            <a:endParaRPr lang="en-US"/>
          </a:p>
        </p:txBody>
      </p:sp>
    </p:spTree>
    <p:extLst>
      <p:ext uri="{BB962C8B-B14F-4D97-AF65-F5344CB8AC3E}">
        <p14:creationId xmlns:p14="http://schemas.microsoft.com/office/powerpoint/2010/main" val="2668801512"/>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rtl="0"/>
            <a:fld id="{07545FB2-DB73-4453-9716-EA32A8F7CEFF}" type="datetime1">
              <a:rPr lang="tr-TR" smtClean="0"/>
              <a:t>11.10.2026</a:t>
            </a:fld>
            <a:endParaRPr lang="en-US"/>
          </a:p>
        </p:txBody>
      </p:sp>
      <p:sp>
        <p:nvSpPr>
          <p:cNvPr id="3" name="Footer Placeholder 2"/>
          <p:cNvSpPr>
            <a:spLocks noGrp="1"/>
          </p:cNvSpPr>
          <p:nvPr>
            <p:ph type="ftr" sz="quarter" idx="11"/>
          </p:nvPr>
        </p:nvSpPr>
        <p:spPr/>
        <p:txBody>
          <a:bodyPr/>
          <a:lstStyle/>
          <a:p>
            <a:pPr rtl="0"/>
            <a:endParaRPr lang="en-US"/>
          </a:p>
        </p:txBody>
      </p:sp>
      <p:sp>
        <p:nvSpPr>
          <p:cNvPr id="4" name="Slide Number Placeholder 3"/>
          <p:cNvSpPr>
            <a:spLocks noGrp="1"/>
          </p:cNvSpPr>
          <p:nvPr>
            <p:ph type="sldNum" sz="quarter" idx="12"/>
          </p:nvPr>
        </p:nvSpPr>
        <p:spPr/>
        <p:txBody>
          <a:bodyPr/>
          <a:lstStyle/>
          <a:p>
            <a:pPr rtl="0"/>
            <a:fld id="{34B7E4EF-A1BD-40F4-AB7B-04F084DD991D}" type="slidenum">
              <a:rPr lang="en-US" smtClean="0"/>
              <a:t>‹#›</a:t>
            </a:fld>
            <a:endParaRPr lang="en-US"/>
          </a:p>
        </p:txBody>
      </p:sp>
    </p:spTree>
    <p:extLst>
      <p:ext uri="{BB962C8B-B14F-4D97-AF65-F5344CB8AC3E}">
        <p14:creationId xmlns:p14="http://schemas.microsoft.com/office/powerpoint/2010/main" val="4056428313"/>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4114800" cy="1600200"/>
          </a:xfrm>
        </p:spPr>
        <p:txBody>
          <a:bodyPr anchor="b"/>
          <a:lstStyle>
            <a:lvl1pPr algn="l">
              <a:defRPr sz="3200"/>
            </a:lvl1pPr>
          </a:lstStyle>
          <a:p>
            <a:r>
              <a:rPr lang="tr-TR"/>
              <a:t>Asıl başlık stilini düzenlemek için tıklayın</a:t>
            </a:r>
            <a:endParaRPr lang="en-US" dirty="0"/>
          </a:p>
        </p:txBody>
      </p:sp>
      <p:sp>
        <p:nvSpPr>
          <p:cNvPr id="3" name="Content Placeholder 2"/>
          <p:cNvSpPr>
            <a:spLocks noGrp="1"/>
          </p:cNvSpPr>
          <p:nvPr>
            <p:ph idx="1"/>
          </p:nvPr>
        </p:nvSpPr>
        <p:spPr>
          <a:xfrm>
            <a:off x="4995582" y="746759"/>
            <a:ext cx="6510618" cy="5471925"/>
          </a:xfrm>
        </p:spPr>
        <p:txBody>
          <a:bodyPr anchor="ct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685800" y="3124199"/>
            <a:ext cx="411480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pPr rtl="0"/>
            <a:fld id="{2EF5B999-57E2-470C-85A4-8AC7B2DA0B4E}" type="datetime1">
              <a:rPr lang="tr-TR" smtClean="0"/>
              <a:t>11.10.2026</a:t>
            </a:fld>
            <a:endParaRPr lang="en-US" dirty="0"/>
          </a:p>
        </p:txBody>
      </p:sp>
      <p:sp>
        <p:nvSpPr>
          <p:cNvPr id="6" name="Footer Placeholder 5"/>
          <p:cNvSpPr>
            <a:spLocks noGrp="1"/>
          </p:cNvSpPr>
          <p:nvPr>
            <p:ph type="ftr" sz="quarter" idx="11"/>
          </p:nvPr>
        </p:nvSpPr>
        <p:spPr/>
        <p:txBody>
          <a:bodyPr/>
          <a:lstStyle/>
          <a:p>
            <a:pPr rtl="0"/>
            <a:endParaRPr lang="en-US" dirty="0"/>
          </a:p>
        </p:txBody>
      </p:sp>
      <p:sp>
        <p:nvSpPr>
          <p:cNvPr id="7" name="Slide Number Placeholder 6"/>
          <p:cNvSpPr>
            <a:spLocks noGrp="1"/>
          </p:cNvSpPr>
          <p:nvPr>
            <p:ph type="sldNum" sz="quarter" idx="12"/>
          </p:nvPr>
        </p:nvSpPr>
        <p:spPr/>
        <p:txBody>
          <a:bodyPr/>
          <a:lstStyle/>
          <a:p>
            <a:pPr rtl="0"/>
            <a:fld id="{34B7E4EF-A1BD-40F4-AB7B-04F084DD991D}" type="slidenum">
              <a:rPr lang="en-US" smtClean="0"/>
              <a:t>‹#›</a:t>
            </a:fld>
            <a:endParaRPr lang="en-US"/>
          </a:p>
        </p:txBody>
      </p:sp>
    </p:spTree>
    <p:extLst>
      <p:ext uri="{BB962C8B-B14F-4D97-AF65-F5344CB8AC3E}">
        <p14:creationId xmlns:p14="http://schemas.microsoft.com/office/powerpoint/2010/main" val="704806123"/>
      </p:ext>
    </p:extLst>
  </p:cSld>
  <p:clrMapOvr>
    <a:masterClrMapping/>
  </p:clrMapOvr>
  <p:hf sldNum="0" hdr="0" ftr="0"/>
</p:sldLayout>
</file>

<file path=ppt/slideLayouts/slideLayout8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6873240" cy="1600200"/>
          </a:xfrm>
        </p:spPr>
        <p:txBody>
          <a:bodyPr anchor="b"/>
          <a:lstStyle>
            <a:lvl1pPr algn="l">
              <a:defRPr sz="3200"/>
            </a:lvl1pPr>
          </a:lstStyle>
          <a:p>
            <a:r>
              <a:rPr lang="tr-TR"/>
              <a:t>Asıl başlık stilini düzenlemek için tıklayın</a:t>
            </a:r>
            <a:endParaRPr lang="en-US" dirty="0"/>
          </a:p>
        </p:txBody>
      </p:sp>
      <p:sp>
        <p:nvSpPr>
          <p:cNvPr id="3" name="Picture Placeholder 2"/>
          <p:cNvSpPr>
            <a:spLocks noGrp="1" noChangeAspect="1"/>
          </p:cNvSpPr>
          <p:nvPr>
            <p:ph type="pic" idx="1"/>
          </p:nvPr>
        </p:nvSpPr>
        <p:spPr>
          <a:xfrm>
            <a:off x="7861238" y="751241"/>
            <a:ext cx="3644962" cy="5467443"/>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a:t>Resim eklemek için simgeye tıklayın</a:t>
            </a:r>
            <a:endParaRPr lang="en-US" dirty="0"/>
          </a:p>
        </p:txBody>
      </p:sp>
      <p:sp>
        <p:nvSpPr>
          <p:cNvPr id="4" name="Text Placeholder 3"/>
          <p:cNvSpPr>
            <a:spLocks noGrp="1"/>
          </p:cNvSpPr>
          <p:nvPr>
            <p:ph type="body" sz="half" idx="2"/>
          </p:nvPr>
        </p:nvSpPr>
        <p:spPr>
          <a:xfrm>
            <a:off x="685800" y="3124199"/>
            <a:ext cx="687324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pPr rtl="0"/>
            <a:fld id="{2EF5B999-57E2-470C-85A4-8AC7B2DA0B4E}" type="datetime1">
              <a:rPr lang="tr-TR" smtClean="0"/>
              <a:t>11.10.2026</a:t>
            </a:fld>
            <a:endParaRPr lang="en-US" dirty="0"/>
          </a:p>
        </p:txBody>
      </p:sp>
      <p:sp>
        <p:nvSpPr>
          <p:cNvPr id="6" name="Footer Placeholder 5"/>
          <p:cNvSpPr>
            <a:spLocks noGrp="1"/>
          </p:cNvSpPr>
          <p:nvPr>
            <p:ph type="ftr" sz="quarter" idx="11"/>
          </p:nvPr>
        </p:nvSpPr>
        <p:spPr/>
        <p:txBody>
          <a:bodyPr/>
          <a:lstStyle/>
          <a:p>
            <a:pPr rtl="0"/>
            <a:endParaRPr lang="en-US" dirty="0"/>
          </a:p>
        </p:txBody>
      </p:sp>
      <p:sp>
        <p:nvSpPr>
          <p:cNvPr id="7" name="Slide Number Placeholder 6"/>
          <p:cNvSpPr>
            <a:spLocks noGrp="1"/>
          </p:cNvSpPr>
          <p:nvPr>
            <p:ph type="sldNum" sz="quarter" idx="12"/>
          </p:nvPr>
        </p:nvSpPr>
        <p:spPr/>
        <p:txBody>
          <a:bodyPr/>
          <a:lstStyle/>
          <a:p>
            <a:pPr rtl="0"/>
            <a:fld id="{34B7E4EF-A1BD-40F4-AB7B-04F084DD991D}" type="slidenum">
              <a:rPr lang="en-US" smtClean="0"/>
              <a:t>‹#›</a:t>
            </a:fld>
            <a:endParaRPr lang="en-US"/>
          </a:p>
        </p:txBody>
      </p:sp>
    </p:spTree>
    <p:extLst>
      <p:ext uri="{BB962C8B-B14F-4D97-AF65-F5344CB8AC3E}">
        <p14:creationId xmlns:p14="http://schemas.microsoft.com/office/powerpoint/2010/main" val="4003590624"/>
      </p:ext>
    </p:extLst>
  </p:cSld>
  <p:clrMapOvr>
    <a:masterClrMapping/>
  </p:clrMapOvr>
  <p:hf sldNum="0" hdr="0" ftr="0"/>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p:cSld name="Yazılı Panoramik Resim">
    <p:spTree>
      <p:nvGrpSpPr>
        <p:cNvPr id="1" name=""/>
        <p:cNvGrpSpPr/>
        <p:nvPr/>
      </p:nvGrpSpPr>
      <p:grpSpPr>
        <a:xfrm>
          <a:off x="0" y="0"/>
          <a:ext cx="0" cy="0"/>
          <a:chOff x="0" y="0"/>
          <a:chExt cx="0" cy="0"/>
        </a:xfrm>
      </p:grpSpPr>
      <p:sp>
        <p:nvSpPr>
          <p:cNvPr id="2" name="Title 1"/>
          <p:cNvSpPr>
            <a:spLocks noGrp="1"/>
          </p:cNvSpPr>
          <p:nvPr>
            <p:ph type="title"/>
          </p:nvPr>
        </p:nvSpPr>
        <p:spPr>
          <a:xfrm>
            <a:off x="685777" y="4697360"/>
            <a:ext cx="10822034" cy="819355"/>
          </a:xfrm>
        </p:spPr>
        <p:txBody>
          <a:bodyPr anchor="b"/>
          <a:lstStyle>
            <a:lvl1pPr algn="l">
              <a:defRPr sz="3200"/>
            </a:lvl1pPr>
          </a:lstStyle>
          <a:p>
            <a:r>
              <a:rPr lang="tr-TR"/>
              <a:t>Asıl başlık stilini düzenlemek için tıklayın</a:t>
            </a:r>
            <a:endParaRPr lang="en-US" dirty="0"/>
          </a:p>
        </p:txBody>
      </p:sp>
      <p:sp>
        <p:nvSpPr>
          <p:cNvPr id="3" name="Picture Placeholder 2"/>
          <p:cNvSpPr>
            <a:spLocks noGrp="1" noChangeAspect="1"/>
          </p:cNvSpPr>
          <p:nvPr>
            <p:ph type="pic" idx="1"/>
          </p:nvPr>
        </p:nvSpPr>
        <p:spPr>
          <a:xfrm>
            <a:off x="681727" y="941439"/>
            <a:ext cx="10821840" cy="3478161"/>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a:t>Resim eklemek için simgeye tıklayın</a:t>
            </a:r>
            <a:endParaRPr lang="en-US" dirty="0"/>
          </a:p>
        </p:txBody>
      </p:sp>
      <p:sp>
        <p:nvSpPr>
          <p:cNvPr id="4" name="Text Placeholder 3"/>
          <p:cNvSpPr>
            <a:spLocks noGrp="1"/>
          </p:cNvSpPr>
          <p:nvPr>
            <p:ph type="body" sz="half" idx="2"/>
          </p:nvPr>
        </p:nvSpPr>
        <p:spPr>
          <a:xfrm>
            <a:off x="685800" y="5516715"/>
            <a:ext cx="10820400" cy="701969"/>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pPr rtl="0"/>
            <a:fld id="{2EF5B999-57E2-470C-85A4-8AC7B2DA0B4E}" type="datetime1">
              <a:rPr lang="tr-TR" smtClean="0"/>
              <a:t>11.10.2026</a:t>
            </a:fld>
            <a:endParaRPr lang="en-US" dirty="0"/>
          </a:p>
        </p:txBody>
      </p:sp>
      <p:sp>
        <p:nvSpPr>
          <p:cNvPr id="6" name="Footer Placeholder 5"/>
          <p:cNvSpPr>
            <a:spLocks noGrp="1"/>
          </p:cNvSpPr>
          <p:nvPr>
            <p:ph type="ftr" sz="quarter" idx="11"/>
          </p:nvPr>
        </p:nvSpPr>
        <p:spPr/>
        <p:txBody>
          <a:bodyPr/>
          <a:lstStyle/>
          <a:p>
            <a:pPr rtl="0"/>
            <a:endParaRPr lang="en-US" dirty="0"/>
          </a:p>
        </p:txBody>
      </p:sp>
      <p:sp>
        <p:nvSpPr>
          <p:cNvPr id="7" name="Slide Number Placeholder 6"/>
          <p:cNvSpPr>
            <a:spLocks noGrp="1"/>
          </p:cNvSpPr>
          <p:nvPr>
            <p:ph type="sldNum" sz="quarter" idx="12"/>
          </p:nvPr>
        </p:nvSpPr>
        <p:spPr/>
        <p:txBody>
          <a:bodyPr/>
          <a:lstStyle/>
          <a:p>
            <a:pPr rtl="0"/>
            <a:fld id="{34B7E4EF-A1BD-40F4-AB7B-04F084DD991D}" type="slidenum">
              <a:rPr lang="en-US" smtClean="0"/>
              <a:t>‹#›</a:t>
            </a:fld>
            <a:endParaRPr lang="en-US"/>
          </a:p>
        </p:txBody>
      </p:sp>
    </p:spTree>
    <p:extLst>
      <p:ext uri="{BB962C8B-B14F-4D97-AF65-F5344CB8AC3E}">
        <p14:creationId xmlns:p14="http://schemas.microsoft.com/office/powerpoint/2010/main" val="2377419717"/>
      </p:ext>
    </p:extLst>
  </p:cSld>
  <p:clrMapOvr>
    <a:masterClrMapping/>
  </p:clrMapOvr>
  <p:hf sldNum="0" hdr="0" ftr="0"/>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preserve="1">
  <p:cSld name="Başlık ve Resim Yazısı">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2"/>
            <a:ext cx="10820400" cy="2802467"/>
          </a:xfrm>
        </p:spPr>
        <p:txBody>
          <a:bodyPr anchor="ctr"/>
          <a:lstStyle>
            <a:lvl1pPr algn="l">
              <a:defRPr sz="3200"/>
            </a:lvl1pPr>
          </a:lstStyle>
          <a:p>
            <a:r>
              <a:rPr lang="tr-TR"/>
              <a:t>Asıl başlık stilini düzenlemek için tıklayın</a:t>
            </a:r>
            <a:endParaRPr lang="en-US" dirty="0"/>
          </a:p>
        </p:txBody>
      </p:sp>
      <p:sp>
        <p:nvSpPr>
          <p:cNvPr id="4" name="Text Placeholder 3"/>
          <p:cNvSpPr>
            <a:spLocks noGrp="1"/>
          </p:cNvSpPr>
          <p:nvPr>
            <p:ph type="body" sz="half" idx="2"/>
          </p:nvPr>
        </p:nvSpPr>
        <p:spPr>
          <a:xfrm>
            <a:off x="1024467" y="3649133"/>
            <a:ext cx="10130516" cy="99906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pPr rtl="0"/>
            <a:fld id="{2EF5B999-57E2-470C-85A4-8AC7B2DA0B4E}" type="datetime1">
              <a:rPr lang="tr-TR" smtClean="0"/>
              <a:t>11.10.2026</a:t>
            </a:fld>
            <a:endParaRPr lang="en-US" dirty="0"/>
          </a:p>
        </p:txBody>
      </p:sp>
      <p:sp>
        <p:nvSpPr>
          <p:cNvPr id="6" name="Footer Placeholder 5"/>
          <p:cNvSpPr>
            <a:spLocks noGrp="1"/>
          </p:cNvSpPr>
          <p:nvPr>
            <p:ph type="ftr" sz="quarter" idx="11"/>
          </p:nvPr>
        </p:nvSpPr>
        <p:spPr>
          <a:xfrm>
            <a:off x="685800" y="379941"/>
            <a:ext cx="6991492" cy="365125"/>
          </a:xfrm>
        </p:spPr>
        <p:txBody>
          <a:bodyPr/>
          <a:lstStyle/>
          <a:p>
            <a:pPr rtl="0"/>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pPr rtl="0"/>
            <a:fld id="{34B7E4EF-A1BD-40F4-AB7B-04F084DD991D}" type="slidenum">
              <a:rPr lang="en-US" smtClean="0"/>
              <a:t>‹#›</a:t>
            </a:fld>
            <a:endParaRPr lang="en-US"/>
          </a:p>
        </p:txBody>
      </p:sp>
    </p:spTree>
    <p:extLst>
      <p:ext uri="{BB962C8B-B14F-4D97-AF65-F5344CB8AC3E}">
        <p14:creationId xmlns:p14="http://schemas.microsoft.com/office/powerpoint/2010/main" val="1403474851"/>
      </p:ext>
    </p:extLst>
  </p:cSld>
  <p:clrMapOvr>
    <a:masterClrMapping/>
  </p:clrMapOvr>
  <p:hf sldNum="0" hdr="0" ftr="0"/>
</p:sldLayout>
</file>

<file path=ppt/slideLayouts/slideLayout92.xml><?xml version="1.0" encoding="utf-8"?>
<p:sldLayout xmlns:a="http://schemas.openxmlformats.org/drawingml/2006/main" xmlns:r="http://schemas.openxmlformats.org/officeDocument/2006/relationships" xmlns:p="http://schemas.openxmlformats.org/presentationml/2006/main" showMasterSp="0" preserve="1">
  <p:cSld name="Resim Yazılı Alıntı">
    <p:spTree>
      <p:nvGrpSpPr>
        <p:cNvPr id="1" name=""/>
        <p:cNvGrpSpPr/>
        <p:nvPr/>
      </p:nvGrpSpPr>
      <p:grpSpPr>
        <a:xfrm>
          <a:off x="0" y="0"/>
          <a:ext cx="0" cy="0"/>
          <a:chOff x="0" y="0"/>
          <a:chExt cx="0" cy="0"/>
        </a:xfrm>
      </p:grpSpPr>
      <p:pic>
        <p:nvPicPr>
          <p:cNvPr id="13" name="Picture 12"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67" y="753533"/>
            <a:ext cx="10151533" cy="2604495"/>
          </a:xfrm>
        </p:spPr>
        <p:txBody>
          <a:bodyPr anchor="ctr"/>
          <a:lstStyle>
            <a:lvl1pPr algn="l">
              <a:defRPr sz="3200"/>
            </a:lvl1pPr>
          </a:lstStyle>
          <a:p>
            <a:r>
              <a:rPr lang="tr-TR"/>
              <a:t>Asıl başlık stilini düzenlemek için tıklayın</a:t>
            </a:r>
            <a:endParaRPr lang="en-US" dirty="0"/>
          </a:p>
        </p:txBody>
      </p:sp>
      <p:sp>
        <p:nvSpPr>
          <p:cNvPr id="12" name="Text Placeholder 3"/>
          <p:cNvSpPr>
            <a:spLocks noGrp="1"/>
          </p:cNvSpPr>
          <p:nvPr>
            <p:ph type="body" sz="half" idx="13"/>
          </p:nvPr>
        </p:nvSpPr>
        <p:spPr>
          <a:xfrm>
            <a:off x="1303865" y="3365556"/>
            <a:ext cx="9592736" cy="444443"/>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4" name="Text Placeholder 3"/>
          <p:cNvSpPr>
            <a:spLocks noGrp="1"/>
          </p:cNvSpPr>
          <p:nvPr>
            <p:ph type="body" sz="half" idx="2"/>
          </p:nvPr>
        </p:nvSpPr>
        <p:spPr>
          <a:xfrm>
            <a:off x="1024467" y="3959862"/>
            <a:ext cx="10151533" cy="679871"/>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pPr rtl="0"/>
            <a:fld id="{2EF5B999-57E2-470C-85A4-8AC7B2DA0B4E}" type="datetime1">
              <a:rPr lang="tr-TR" smtClean="0"/>
              <a:t>11.10.2026</a:t>
            </a:fld>
            <a:endParaRPr lang="en-US" dirty="0"/>
          </a:p>
        </p:txBody>
      </p:sp>
      <p:sp>
        <p:nvSpPr>
          <p:cNvPr id="6" name="Footer Placeholder 5"/>
          <p:cNvSpPr>
            <a:spLocks noGrp="1"/>
          </p:cNvSpPr>
          <p:nvPr>
            <p:ph type="ftr" sz="quarter" idx="11"/>
          </p:nvPr>
        </p:nvSpPr>
        <p:spPr>
          <a:xfrm>
            <a:off x="685800" y="379941"/>
            <a:ext cx="6991492" cy="365125"/>
          </a:xfrm>
        </p:spPr>
        <p:txBody>
          <a:bodyPr/>
          <a:lstStyle/>
          <a:p>
            <a:pPr rtl="0"/>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pPr rtl="0"/>
            <a:fld id="{34B7E4EF-A1BD-40F4-AB7B-04F084DD991D}" type="slidenum">
              <a:rPr lang="en-US" smtClean="0"/>
              <a:t>‹#›</a:t>
            </a:fld>
            <a:endParaRPr lang="en-US"/>
          </a:p>
        </p:txBody>
      </p:sp>
      <p:sp>
        <p:nvSpPr>
          <p:cNvPr id="9" name="TextBox 8"/>
          <p:cNvSpPr txBox="1"/>
          <p:nvPr/>
        </p:nvSpPr>
        <p:spPr>
          <a:xfrm>
            <a:off x="476250" y="93345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984230" y="270129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520274083"/>
      </p:ext>
    </p:extLst>
  </p:cSld>
  <p:clrMapOvr>
    <a:masterClrMapping/>
  </p:clrMapOvr>
  <p:hf sldNum="0" hdr="0" ftr="0"/>
</p:sldLayout>
</file>

<file path=ppt/slideLayouts/slideLayout93.xml><?xml version="1.0" encoding="utf-8"?>
<p:sldLayout xmlns:a="http://schemas.openxmlformats.org/drawingml/2006/main" xmlns:r="http://schemas.openxmlformats.org/officeDocument/2006/relationships" xmlns:p="http://schemas.openxmlformats.org/presentationml/2006/main" showMasterSp="0" preserve="1">
  <p:cSld name="İsim Kartı">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95" y="1124701"/>
            <a:ext cx="10146186" cy="2511835"/>
          </a:xfrm>
        </p:spPr>
        <p:txBody>
          <a:bodyPr anchor="b"/>
          <a:lstStyle>
            <a:lvl1pPr algn="l">
              <a:defRPr sz="3200"/>
            </a:lvl1pPr>
          </a:lstStyle>
          <a:p>
            <a:r>
              <a:rPr lang="tr-TR"/>
              <a:t>Asıl başlık stilini düzenlemek için tıklayın</a:t>
            </a:r>
            <a:endParaRPr lang="en-US" dirty="0"/>
          </a:p>
        </p:txBody>
      </p:sp>
      <p:sp>
        <p:nvSpPr>
          <p:cNvPr id="4" name="Text Placeholder 3"/>
          <p:cNvSpPr>
            <a:spLocks noGrp="1"/>
          </p:cNvSpPr>
          <p:nvPr>
            <p:ph type="body" sz="half" idx="2"/>
          </p:nvPr>
        </p:nvSpPr>
        <p:spPr>
          <a:xfrm>
            <a:off x="1024467" y="3648315"/>
            <a:ext cx="10144654" cy="99988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Date Placeholder 4"/>
          <p:cNvSpPr>
            <a:spLocks noGrp="1"/>
          </p:cNvSpPr>
          <p:nvPr>
            <p:ph type="dt" sz="half" idx="10"/>
          </p:nvPr>
        </p:nvSpPr>
        <p:spPr>
          <a:xfrm>
            <a:off x="7814452" y="378883"/>
            <a:ext cx="2910840" cy="365125"/>
          </a:xfrm>
        </p:spPr>
        <p:txBody>
          <a:bodyPr/>
          <a:lstStyle>
            <a:lvl1pPr algn="r">
              <a:defRPr/>
            </a:lvl1pPr>
          </a:lstStyle>
          <a:p>
            <a:pPr rtl="0"/>
            <a:fld id="{2EF5B999-57E2-470C-85A4-8AC7B2DA0B4E}" type="datetime1">
              <a:rPr lang="tr-TR" smtClean="0"/>
              <a:t>11.10.2026</a:t>
            </a:fld>
            <a:endParaRPr lang="en-US" dirty="0"/>
          </a:p>
        </p:txBody>
      </p:sp>
      <p:sp>
        <p:nvSpPr>
          <p:cNvPr id="6" name="Footer Placeholder 5"/>
          <p:cNvSpPr>
            <a:spLocks noGrp="1"/>
          </p:cNvSpPr>
          <p:nvPr>
            <p:ph type="ftr" sz="quarter" idx="11"/>
          </p:nvPr>
        </p:nvSpPr>
        <p:spPr>
          <a:xfrm>
            <a:off x="685800" y="378883"/>
            <a:ext cx="6991492" cy="365125"/>
          </a:xfrm>
        </p:spPr>
        <p:txBody>
          <a:bodyPr/>
          <a:lstStyle/>
          <a:p>
            <a:pPr rtl="0"/>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pPr rtl="0"/>
            <a:fld id="{34B7E4EF-A1BD-40F4-AB7B-04F084DD991D}" type="slidenum">
              <a:rPr lang="en-US" smtClean="0"/>
              <a:t>‹#›</a:t>
            </a:fld>
            <a:endParaRPr lang="en-US"/>
          </a:p>
        </p:txBody>
      </p:sp>
    </p:spTree>
    <p:extLst>
      <p:ext uri="{BB962C8B-B14F-4D97-AF65-F5344CB8AC3E}">
        <p14:creationId xmlns:p14="http://schemas.microsoft.com/office/powerpoint/2010/main" val="285033932"/>
      </p:ext>
    </p:extLst>
  </p:cSld>
  <p:clrMapOvr>
    <a:masterClrMapping/>
  </p:clrMapOvr>
  <p:hf sldNum="0" hdr="0" ftr="0"/>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p:cSld name="3 Sütun">
    <p:spTree>
      <p:nvGrpSpPr>
        <p:cNvPr id="1" name=""/>
        <p:cNvGrpSpPr/>
        <p:nvPr/>
      </p:nvGrpSpPr>
      <p:grpSpPr>
        <a:xfrm>
          <a:off x="0" y="0"/>
          <a:ext cx="0" cy="0"/>
          <a:chOff x="0" y="0"/>
          <a:chExt cx="0" cy="0"/>
        </a:xfrm>
      </p:grpSpPr>
      <p:sp>
        <p:nvSpPr>
          <p:cNvPr id="15" name="Title 1"/>
          <p:cNvSpPr>
            <a:spLocks noGrp="1"/>
          </p:cNvSpPr>
          <p:nvPr>
            <p:ph type="title"/>
          </p:nvPr>
        </p:nvSpPr>
        <p:spPr>
          <a:xfrm>
            <a:off x="2895600" y="761999"/>
            <a:ext cx="8610599" cy="1303867"/>
          </a:xfrm>
        </p:spPr>
        <p:txBody>
          <a:bodyPr/>
          <a:lstStyle/>
          <a:p>
            <a:r>
              <a:rPr lang="tr-TR"/>
              <a:t>Asıl başlık stilini düzenlemek için tıklayın</a:t>
            </a:r>
            <a:endParaRPr lang="en-US" dirty="0"/>
          </a:p>
        </p:txBody>
      </p:sp>
      <p:sp>
        <p:nvSpPr>
          <p:cNvPr id="7" name="Text Placeholder 2"/>
          <p:cNvSpPr>
            <a:spLocks noGrp="1"/>
          </p:cNvSpPr>
          <p:nvPr>
            <p:ph type="body" idx="1"/>
          </p:nvPr>
        </p:nvSpPr>
        <p:spPr>
          <a:xfrm>
            <a:off x="685800" y="2202080"/>
            <a:ext cx="3456432" cy="617320"/>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8" name="Text Placeholder 3"/>
          <p:cNvSpPr>
            <a:spLocks noGrp="1"/>
          </p:cNvSpPr>
          <p:nvPr>
            <p:ph type="body" sz="half" idx="15"/>
          </p:nvPr>
        </p:nvSpPr>
        <p:spPr>
          <a:xfrm>
            <a:off x="685799"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9" name="Text Placeholder 4"/>
          <p:cNvSpPr>
            <a:spLocks noGrp="1"/>
          </p:cNvSpPr>
          <p:nvPr>
            <p:ph type="body" sz="quarter" idx="3"/>
          </p:nvPr>
        </p:nvSpPr>
        <p:spPr>
          <a:xfrm>
            <a:off x="4368800" y="2201333"/>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10" name="Text Placeholder 3"/>
          <p:cNvSpPr>
            <a:spLocks noGrp="1"/>
          </p:cNvSpPr>
          <p:nvPr>
            <p:ph type="body" sz="half" idx="16"/>
          </p:nvPr>
        </p:nvSpPr>
        <p:spPr>
          <a:xfrm>
            <a:off x="4366858" y="2904067"/>
            <a:ext cx="3456432" cy="331461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11" name="Text Placeholder 4"/>
          <p:cNvSpPr>
            <a:spLocks noGrp="1"/>
          </p:cNvSpPr>
          <p:nvPr>
            <p:ph type="body" sz="quarter" idx="13"/>
          </p:nvPr>
        </p:nvSpPr>
        <p:spPr>
          <a:xfrm>
            <a:off x="8051800" y="2192866"/>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12" name="Text Placeholder 3"/>
          <p:cNvSpPr>
            <a:spLocks noGrp="1"/>
          </p:cNvSpPr>
          <p:nvPr>
            <p:ph type="body" sz="half" idx="17"/>
          </p:nvPr>
        </p:nvSpPr>
        <p:spPr>
          <a:xfrm>
            <a:off x="8051801"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3" name="Date Placeholder 2"/>
          <p:cNvSpPr>
            <a:spLocks noGrp="1"/>
          </p:cNvSpPr>
          <p:nvPr>
            <p:ph type="dt" sz="half" idx="10"/>
          </p:nvPr>
        </p:nvSpPr>
        <p:spPr/>
        <p:txBody>
          <a:bodyPr/>
          <a:lstStyle/>
          <a:p>
            <a:pPr rtl="0"/>
            <a:fld id="{2EF5B999-57E2-470C-85A4-8AC7B2DA0B4E}" type="datetime1">
              <a:rPr lang="tr-TR" smtClean="0"/>
              <a:t>11.10.2026</a:t>
            </a:fld>
            <a:endParaRPr lang="en-US" dirty="0"/>
          </a:p>
        </p:txBody>
      </p:sp>
      <p:sp>
        <p:nvSpPr>
          <p:cNvPr id="4" name="Footer Placeholder 3"/>
          <p:cNvSpPr>
            <a:spLocks noGrp="1"/>
          </p:cNvSpPr>
          <p:nvPr>
            <p:ph type="ftr" sz="quarter" idx="11"/>
          </p:nvPr>
        </p:nvSpPr>
        <p:spPr/>
        <p:txBody>
          <a:bodyPr/>
          <a:lstStyle/>
          <a:p>
            <a:pPr rtl="0"/>
            <a:endParaRPr lang="en-US" dirty="0"/>
          </a:p>
        </p:txBody>
      </p:sp>
      <p:sp>
        <p:nvSpPr>
          <p:cNvPr id="5" name="Slide Number Placeholder 4"/>
          <p:cNvSpPr>
            <a:spLocks noGrp="1"/>
          </p:cNvSpPr>
          <p:nvPr>
            <p:ph type="sldNum" sz="quarter" idx="12"/>
          </p:nvPr>
        </p:nvSpPr>
        <p:spPr/>
        <p:txBody>
          <a:bodyPr/>
          <a:lstStyle/>
          <a:p>
            <a:pPr rtl="0"/>
            <a:fld id="{34B7E4EF-A1BD-40F4-AB7B-04F084DD991D}" type="slidenum">
              <a:rPr lang="en-US" smtClean="0"/>
              <a:t>‹#›</a:t>
            </a:fld>
            <a:endParaRPr lang="en-US"/>
          </a:p>
        </p:txBody>
      </p:sp>
    </p:spTree>
    <p:extLst>
      <p:ext uri="{BB962C8B-B14F-4D97-AF65-F5344CB8AC3E}">
        <p14:creationId xmlns:p14="http://schemas.microsoft.com/office/powerpoint/2010/main" val="1648341330"/>
      </p:ext>
    </p:extLst>
  </p:cSld>
  <p:clrMapOvr>
    <a:masterClrMapping/>
  </p:clrMapOvr>
  <p:hf sldNum="0" hdr="0" ftr="0"/>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p:cSld name="3 Resim Sütunu">
    <p:spTree>
      <p:nvGrpSpPr>
        <p:cNvPr id="1" name=""/>
        <p:cNvGrpSpPr/>
        <p:nvPr/>
      </p:nvGrpSpPr>
      <p:grpSpPr>
        <a:xfrm>
          <a:off x="0" y="0"/>
          <a:ext cx="0" cy="0"/>
          <a:chOff x="0" y="0"/>
          <a:chExt cx="0" cy="0"/>
        </a:xfrm>
      </p:grpSpPr>
      <p:sp>
        <p:nvSpPr>
          <p:cNvPr id="30" name="Title 1"/>
          <p:cNvSpPr>
            <a:spLocks noGrp="1"/>
          </p:cNvSpPr>
          <p:nvPr>
            <p:ph type="title"/>
          </p:nvPr>
        </p:nvSpPr>
        <p:spPr>
          <a:xfrm>
            <a:off x="2895600" y="762000"/>
            <a:ext cx="8610599" cy="1295400"/>
          </a:xfrm>
        </p:spPr>
        <p:txBody>
          <a:bodyPr/>
          <a:lstStyle/>
          <a:p>
            <a:r>
              <a:rPr lang="tr-TR"/>
              <a:t>Asıl başlık stilini düzenlemek için tıklayın</a:t>
            </a:r>
            <a:endParaRPr lang="en-US" dirty="0"/>
          </a:p>
        </p:txBody>
      </p:sp>
      <p:sp>
        <p:nvSpPr>
          <p:cNvPr id="19" name="Text Placeholder 2"/>
          <p:cNvSpPr>
            <a:spLocks noGrp="1"/>
          </p:cNvSpPr>
          <p:nvPr>
            <p:ph type="body" idx="1"/>
          </p:nvPr>
        </p:nvSpPr>
        <p:spPr>
          <a:xfrm>
            <a:off x="688618" y="4191000"/>
            <a:ext cx="3451582"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20" name="Picture Placeholder 2"/>
          <p:cNvSpPr>
            <a:spLocks noGrp="1" noChangeAspect="1"/>
          </p:cNvSpPr>
          <p:nvPr>
            <p:ph type="pic" idx="15"/>
          </p:nvPr>
        </p:nvSpPr>
        <p:spPr>
          <a:xfrm>
            <a:off x="688618" y="2362200"/>
            <a:ext cx="3451582"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a:t>Resim eklemek için simgeye tıklayın</a:t>
            </a:r>
            <a:endParaRPr lang="en-US" dirty="0"/>
          </a:p>
        </p:txBody>
      </p:sp>
      <p:sp>
        <p:nvSpPr>
          <p:cNvPr id="21" name="Text Placeholder 3"/>
          <p:cNvSpPr>
            <a:spLocks noGrp="1"/>
          </p:cNvSpPr>
          <p:nvPr>
            <p:ph type="body" sz="half" idx="18"/>
          </p:nvPr>
        </p:nvSpPr>
        <p:spPr>
          <a:xfrm>
            <a:off x="688618" y="4873764"/>
            <a:ext cx="3451582"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22" name="Text Placeholder 4"/>
          <p:cNvSpPr>
            <a:spLocks noGrp="1"/>
          </p:cNvSpPr>
          <p:nvPr>
            <p:ph type="body" sz="quarter" idx="3"/>
          </p:nvPr>
        </p:nvSpPr>
        <p:spPr>
          <a:xfrm>
            <a:off x="4374263" y="4191000"/>
            <a:ext cx="3448935"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23" name="Picture Placeholder 2"/>
          <p:cNvSpPr>
            <a:spLocks noGrp="1" noChangeAspect="1"/>
          </p:cNvSpPr>
          <p:nvPr>
            <p:ph type="pic" idx="21"/>
          </p:nvPr>
        </p:nvSpPr>
        <p:spPr>
          <a:xfrm>
            <a:off x="4374263" y="2362200"/>
            <a:ext cx="3448936"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a:t>Resim eklemek için simgeye tıklayın</a:t>
            </a:r>
            <a:endParaRPr lang="en-US" dirty="0"/>
          </a:p>
        </p:txBody>
      </p:sp>
      <p:sp>
        <p:nvSpPr>
          <p:cNvPr id="24" name="Text Placeholder 3"/>
          <p:cNvSpPr>
            <a:spLocks noGrp="1"/>
          </p:cNvSpPr>
          <p:nvPr>
            <p:ph type="body" sz="half" idx="19"/>
          </p:nvPr>
        </p:nvSpPr>
        <p:spPr>
          <a:xfrm>
            <a:off x="4374264" y="4873763"/>
            <a:ext cx="344893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25" name="Text Placeholder 4"/>
          <p:cNvSpPr>
            <a:spLocks noGrp="1"/>
          </p:cNvSpPr>
          <p:nvPr>
            <p:ph type="body" sz="quarter" idx="13"/>
          </p:nvPr>
        </p:nvSpPr>
        <p:spPr>
          <a:xfrm>
            <a:off x="8049731" y="4191000"/>
            <a:ext cx="3456469"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26" name="Picture Placeholder 2"/>
          <p:cNvSpPr>
            <a:spLocks noGrp="1" noChangeAspect="1"/>
          </p:cNvSpPr>
          <p:nvPr>
            <p:ph type="pic" idx="22"/>
          </p:nvPr>
        </p:nvSpPr>
        <p:spPr>
          <a:xfrm>
            <a:off x="8049855" y="2362200"/>
            <a:ext cx="3447878"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a:t>Resim eklemek için simgeye tıklayın</a:t>
            </a:r>
            <a:endParaRPr lang="en-US" dirty="0"/>
          </a:p>
        </p:txBody>
      </p:sp>
      <p:sp>
        <p:nvSpPr>
          <p:cNvPr id="27" name="Text Placeholder 3"/>
          <p:cNvSpPr>
            <a:spLocks noGrp="1"/>
          </p:cNvSpPr>
          <p:nvPr>
            <p:ph type="body" sz="half" idx="20"/>
          </p:nvPr>
        </p:nvSpPr>
        <p:spPr>
          <a:xfrm>
            <a:off x="8049731" y="4873761"/>
            <a:ext cx="345244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3" name="Date Placeholder 2"/>
          <p:cNvSpPr>
            <a:spLocks noGrp="1"/>
          </p:cNvSpPr>
          <p:nvPr>
            <p:ph type="dt" sz="half" idx="10"/>
          </p:nvPr>
        </p:nvSpPr>
        <p:spPr/>
        <p:txBody>
          <a:bodyPr/>
          <a:lstStyle/>
          <a:p>
            <a:pPr rtl="0"/>
            <a:fld id="{2EF5B999-57E2-470C-85A4-8AC7B2DA0B4E}" type="datetime1">
              <a:rPr lang="tr-TR" smtClean="0"/>
              <a:t>11.10.2026</a:t>
            </a:fld>
            <a:endParaRPr lang="en-US" dirty="0"/>
          </a:p>
        </p:txBody>
      </p:sp>
      <p:sp>
        <p:nvSpPr>
          <p:cNvPr id="4" name="Footer Placeholder 3"/>
          <p:cNvSpPr>
            <a:spLocks noGrp="1"/>
          </p:cNvSpPr>
          <p:nvPr>
            <p:ph type="ftr" sz="quarter" idx="11"/>
          </p:nvPr>
        </p:nvSpPr>
        <p:spPr/>
        <p:txBody>
          <a:bodyPr/>
          <a:lstStyle/>
          <a:p>
            <a:pPr rtl="0"/>
            <a:endParaRPr lang="en-US" dirty="0"/>
          </a:p>
        </p:txBody>
      </p:sp>
      <p:sp>
        <p:nvSpPr>
          <p:cNvPr id="5" name="Slide Number Placeholder 4"/>
          <p:cNvSpPr>
            <a:spLocks noGrp="1"/>
          </p:cNvSpPr>
          <p:nvPr>
            <p:ph type="sldNum" sz="quarter" idx="12"/>
          </p:nvPr>
        </p:nvSpPr>
        <p:spPr/>
        <p:txBody>
          <a:bodyPr/>
          <a:lstStyle/>
          <a:p>
            <a:pPr rtl="0"/>
            <a:fld id="{34B7E4EF-A1BD-40F4-AB7B-04F084DD991D}" type="slidenum">
              <a:rPr lang="en-US" smtClean="0"/>
              <a:t>‹#›</a:t>
            </a:fld>
            <a:endParaRPr lang="en-US"/>
          </a:p>
        </p:txBody>
      </p:sp>
    </p:spTree>
    <p:extLst>
      <p:ext uri="{BB962C8B-B14F-4D97-AF65-F5344CB8AC3E}">
        <p14:creationId xmlns:p14="http://schemas.microsoft.com/office/powerpoint/2010/main" val="2084577710"/>
      </p:ext>
    </p:extLst>
  </p:cSld>
  <p:clrMapOvr>
    <a:masterClrMapping/>
  </p:clrMapOvr>
  <p:hf sldNum="0" hdr="0" ftr="0"/>
</p:sldLayout>
</file>

<file path=ppt/slideLayouts/slideLayout96.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Vertical Text Placeholder 2"/>
          <p:cNvSpPr>
            <a:spLocks noGrp="1"/>
          </p:cNvSpPr>
          <p:nvPr>
            <p:ph type="body" orient="vert" idx="1"/>
          </p:nvPr>
        </p:nvSpPr>
        <p:spPr>
          <a:xfrm>
            <a:off x="685800" y="2194559"/>
            <a:ext cx="10820400" cy="4024125"/>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pPr rtl="0"/>
            <a:fld id="{7F1C87B0-0BF1-4D20-8B57-A71E86EF9595}" type="datetime1">
              <a:rPr lang="tr-TR" smtClean="0"/>
              <a:t>11.10.2026</a:t>
            </a:fld>
            <a:endParaRPr lang="en-US"/>
          </a:p>
        </p:txBody>
      </p:sp>
      <p:sp>
        <p:nvSpPr>
          <p:cNvPr id="5" name="Footer Placeholder 4"/>
          <p:cNvSpPr>
            <a:spLocks noGrp="1"/>
          </p:cNvSpPr>
          <p:nvPr>
            <p:ph type="ftr" sz="quarter" idx="11"/>
          </p:nvPr>
        </p:nvSpPr>
        <p:spPr/>
        <p:txBody>
          <a:bodyPr/>
          <a:lstStyle/>
          <a:p>
            <a:pPr rtl="0"/>
            <a:endParaRPr lang="en-US"/>
          </a:p>
        </p:txBody>
      </p:sp>
      <p:sp>
        <p:nvSpPr>
          <p:cNvPr id="6" name="Slide Number Placeholder 5"/>
          <p:cNvSpPr>
            <a:spLocks noGrp="1"/>
          </p:cNvSpPr>
          <p:nvPr>
            <p:ph type="sldNum" sz="quarter" idx="12"/>
          </p:nvPr>
        </p:nvSpPr>
        <p:spPr/>
        <p:txBody>
          <a:bodyPr/>
          <a:lstStyle/>
          <a:p>
            <a:pPr rtl="0"/>
            <a:fld id="{34B7E4EF-A1BD-40F4-AB7B-04F084DD991D}" type="slidenum">
              <a:rPr lang="en-US" smtClean="0"/>
              <a:t>‹#›</a:t>
            </a:fld>
            <a:endParaRPr lang="en-US"/>
          </a:p>
        </p:txBody>
      </p:sp>
    </p:spTree>
    <p:extLst>
      <p:ext uri="{BB962C8B-B14F-4D97-AF65-F5344CB8AC3E}">
        <p14:creationId xmlns:p14="http://schemas.microsoft.com/office/powerpoint/2010/main" val="270097404"/>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showMasterSp="0" type="vertTitleAndTx" preserve="1">
  <p:cSld name="Dikey Başlık ve Metin">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Vertical Title 1"/>
          <p:cNvSpPr>
            <a:spLocks noGrp="1"/>
          </p:cNvSpPr>
          <p:nvPr>
            <p:ph type="title" orient="vert"/>
          </p:nvPr>
        </p:nvSpPr>
        <p:spPr>
          <a:xfrm>
            <a:off x="9448800" y="745066"/>
            <a:ext cx="2057400" cy="3903133"/>
          </a:xfrm>
        </p:spPr>
        <p:txBody>
          <a:bodyPr vert="eaVert"/>
          <a:lstStyle>
            <a:lvl1pPr algn="l">
              <a:defRPr/>
            </a:lvl1pPr>
          </a:lstStyle>
          <a:p>
            <a:r>
              <a:rPr lang="tr-TR"/>
              <a:t>Asıl başlık stilini düzenlemek için tıklayın</a:t>
            </a:r>
            <a:endParaRPr lang="en-US" dirty="0"/>
          </a:p>
        </p:txBody>
      </p:sp>
      <p:sp>
        <p:nvSpPr>
          <p:cNvPr id="3" name="Vertical Text Placeholder 2"/>
          <p:cNvSpPr>
            <a:spLocks noGrp="1"/>
          </p:cNvSpPr>
          <p:nvPr>
            <p:ph type="body" orient="vert" idx="1"/>
          </p:nvPr>
        </p:nvSpPr>
        <p:spPr>
          <a:xfrm>
            <a:off x="1024466" y="745067"/>
            <a:ext cx="8204201" cy="3903133"/>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a:xfrm>
            <a:off x="7814452" y="379941"/>
            <a:ext cx="2910840" cy="365125"/>
          </a:xfrm>
        </p:spPr>
        <p:txBody>
          <a:bodyPr/>
          <a:lstStyle>
            <a:lvl1pPr algn="r">
              <a:defRPr/>
            </a:lvl1pPr>
          </a:lstStyle>
          <a:p>
            <a:pPr rtl="0"/>
            <a:fld id="{AA52BFC5-D222-482D-B154-0698E276F0F9}" type="datetime1">
              <a:rPr lang="tr-TR" smtClean="0"/>
              <a:t>11.10.2026</a:t>
            </a:fld>
            <a:endParaRPr lang="en-US"/>
          </a:p>
        </p:txBody>
      </p:sp>
      <p:sp>
        <p:nvSpPr>
          <p:cNvPr id="5" name="Footer Placeholder 4"/>
          <p:cNvSpPr>
            <a:spLocks noGrp="1"/>
          </p:cNvSpPr>
          <p:nvPr>
            <p:ph type="ftr" sz="quarter" idx="11"/>
          </p:nvPr>
        </p:nvSpPr>
        <p:spPr>
          <a:xfrm>
            <a:off x="685800" y="381000"/>
            <a:ext cx="6991492" cy="365125"/>
          </a:xfrm>
        </p:spPr>
        <p:txBody>
          <a:bodyPr/>
          <a:lstStyle/>
          <a:p>
            <a:pPr rtl="0"/>
            <a:endParaRPr lang="en-US"/>
          </a:p>
        </p:txBody>
      </p:sp>
      <p:sp>
        <p:nvSpPr>
          <p:cNvPr id="6" name="Slide Number Placeholder 5"/>
          <p:cNvSpPr>
            <a:spLocks noGrp="1"/>
          </p:cNvSpPr>
          <p:nvPr>
            <p:ph type="sldNum" sz="quarter" idx="12"/>
          </p:nvPr>
        </p:nvSpPr>
        <p:spPr>
          <a:xfrm>
            <a:off x="10862452" y="381000"/>
            <a:ext cx="643748" cy="365125"/>
          </a:xfrm>
        </p:spPr>
        <p:txBody>
          <a:bodyPr/>
          <a:lstStyle/>
          <a:p>
            <a:pPr rtl="0"/>
            <a:fld id="{34B7E4EF-A1BD-40F4-AB7B-04F084DD991D}" type="slidenum">
              <a:rPr lang="en-US" smtClean="0"/>
              <a:t>‹#›</a:t>
            </a:fld>
            <a:endParaRPr lang="en-US"/>
          </a:p>
        </p:txBody>
      </p:sp>
    </p:spTree>
    <p:extLst>
      <p:ext uri="{BB962C8B-B14F-4D97-AF65-F5344CB8AC3E}">
        <p14:creationId xmlns:p14="http://schemas.microsoft.com/office/powerpoint/2010/main" val="27386803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image" Target="../media/image2.jpg"/><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theme" Target="../theme/theme2.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6.xml"/><Relationship Id="rId13" Type="http://schemas.openxmlformats.org/officeDocument/2006/relationships/slideLayout" Target="../slideLayouts/slideLayout41.xml"/><Relationship Id="rId18" Type="http://schemas.openxmlformats.org/officeDocument/2006/relationships/theme" Target="../theme/theme3.xml"/><Relationship Id="rId3" Type="http://schemas.openxmlformats.org/officeDocument/2006/relationships/slideLayout" Target="../slideLayouts/slideLayout31.xml"/><Relationship Id="rId7" Type="http://schemas.openxmlformats.org/officeDocument/2006/relationships/slideLayout" Target="../slideLayouts/slideLayout35.xml"/><Relationship Id="rId12" Type="http://schemas.openxmlformats.org/officeDocument/2006/relationships/slideLayout" Target="../slideLayouts/slideLayout40.xml"/><Relationship Id="rId17" Type="http://schemas.openxmlformats.org/officeDocument/2006/relationships/slideLayout" Target="../slideLayouts/slideLayout45.xml"/><Relationship Id="rId2" Type="http://schemas.openxmlformats.org/officeDocument/2006/relationships/slideLayout" Target="../slideLayouts/slideLayout30.xml"/><Relationship Id="rId16" Type="http://schemas.openxmlformats.org/officeDocument/2006/relationships/slideLayout" Target="../slideLayouts/slideLayout44.xml"/><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slideLayout" Target="../slideLayouts/slideLayout39.xml"/><Relationship Id="rId5" Type="http://schemas.openxmlformats.org/officeDocument/2006/relationships/slideLayout" Target="../slideLayouts/slideLayout33.xml"/><Relationship Id="rId15" Type="http://schemas.openxmlformats.org/officeDocument/2006/relationships/slideLayout" Target="../slideLayouts/slideLayout43.xml"/><Relationship Id="rId10" Type="http://schemas.openxmlformats.org/officeDocument/2006/relationships/slideLayout" Target="../slideLayouts/slideLayout38.xml"/><Relationship Id="rId4" Type="http://schemas.openxmlformats.org/officeDocument/2006/relationships/slideLayout" Target="../slideLayouts/slideLayout32.xml"/><Relationship Id="rId9" Type="http://schemas.openxmlformats.org/officeDocument/2006/relationships/slideLayout" Target="../slideLayouts/slideLayout37.xml"/><Relationship Id="rId14" Type="http://schemas.openxmlformats.org/officeDocument/2006/relationships/slideLayout" Target="../slideLayouts/slideLayout4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3.xml"/><Relationship Id="rId13" Type="http://schemas.openxmlformats.org/officeDocument/2006/relationships/slideLayout" Target="../slideLayouts/slideLayout58.xml"/><Relationship Id="rId18" Type="http://schemas.openxmlformats.org/officeDocument/2006/relationships/theme" Target="../theme/theme4.xml"/><Relationship Id="rId3" Type="http://schemas.openxmlformats.org/officeDocument/2006/relationships/slideLayout" Target="../slideLayouts/slideLayout48.xml"/><Relationship Id="rId7" Type="http://schemas.openxmlformats.org/officeDocument/2006/relationships/slideLayout" Target="../slideLayouts/slideLayout52.xml"/><Relationship Id="rId12" Type="http://schemas.openxmlformats.org/officeDocument/2006/relationships/slideLayout" Target="../slideLayouts/slideLayout57.xml"/><Relationship Id="rId17" Type="http://schemas.openxmlformats.org/officeDocument/2006/relationships/slideLayout" Target="../slideLayouts/slideLayout62.xml"/><Relationship Id="rId2" Type="http://schemas.openxmlformats.org/officeDocument/2006/relationships/slideLayout" Target="../slideLayouts/slideLayout47.xml"/><Relationship Id="rId16" Type="http://schemas.openxmlformats.org/officeDocument/2006/relationships/slideLayout" Target="../slideLayouts/slideLayout61.xml"/><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slideLayout" Target="../slideLayouts/slideLayout56.xml"/><Relationship Id="rId5" Type="http://schemas.openxmlformats.org/officeDocument/2006/relationships/slideLayout" Target="../slideLayouts/slideLayout50.xml"/><Relationship Id="rId15" Type="http://schemas.openxmlformats.org/officeDocument/2006/relationships/slideLayout" Target="../slideLayouts/slideLayout60.xml"/><Relationship Id="rId10" Type="http://schemas.openxmlformats.org/officeDocument/2006/relationships/slideLayout" Target="../slideLayouts/slideLayout55.xml"/><Relationship Id="rId19" Type="http://schemas.openxmlformats.org/officeDocument/2006/relationships/image" Target="../media/image7.png"/><Relationship Id="rId4" Type="http://schemas.openxmlformats.org/officeDocument/2006/relationships/slideLayout" Target="../slideLayouts/slideLayout49.xml"/><Relationship Id="rId9" Type="http://schemas.openxmlformats.org/officeDocument/2006/relationships/slideLayout" Target="../slideLayouts/slideLayout54.xml"/><Relationship Id="rId14" Type="http://schemas.openxmlformats.org/officeDocument/2006/relationships/slideLayout" Target="../slideLayouts/slideLayout59.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70.xml"/><Relationship Id="rId13" Type="http://schemas.openxmlformats.org/officeDocument/2006/relationships/slideLayout" Target="../slideLayouts/slideLayout75.xml"/><Relationship Id="rId18" Type="http://schemas.openxmlformats.org/officeDocument/2006/relationships/slideLayout" Target="../slideLayouts/slideLayout80.xml"/><Relationship Id="rId3" Type="http://schemas.openxmlformats.org/officeDocument/2006/relationships/slideLayout" Target="../slideLayouts/slideLayout65.xml"/><Relationship Id="rId7" Type="http://schemas.openxmlformats.org/officeDocument/2006/relationships/slideLayout" Target="../slideLayouts/slideLayout69.xml"/><Relationship Id="rId12" Type="http://schemas.openxmlformats.org/officeDocument/2006/relationships/slideLayout" Target="../slideLayouts/slideLayout74.xml"/><Relationship Id="rId17" Type="http://schemas.openxmlformats.org/officeDocument/2006/relationships/slideLayout" Target="../slideLayouts/slideLayout79.xml"/><Relationship Id="rId2" Type="http://schemas.openxmlformats.org/officeDocument/2006/relationships/slideLayout" Target="../slideLayouts/slideLayout64.xml"/><Relationship Id="rId16" Type="http://schemas.openxmlformats.org/officeDocument/2006/relationships/slideLayout" Target="../slideLayouts/slideLayout78.xml"/><Relationship Id="rId20" Type="http://schemas.openxmlformats.org/officeDocument/2006/relationships/image" Target="../media/image7.png"/><Relationship Id="rId1" Type="http://schemas.openxmlformats.org/officeDocument/2006/relationships/slideLayout" Target="../slideLayouts/slideLayout63.xml"/><Relationship Id="rId6" Type="http://schemas.openxmlformats.org/officeDocument/2006/relationships/slideLayout" Target="../slideLayouts/slideLayout68.xml"/><Relationship Id="rId11" Type="http://schemas.openxmlformats.org/officeDocument/2006/relationships/slideLayout" Target="../slideLayouts/slideLayout73.xml"/><Relationship Id="rId5" Type="http://schemas.openxmlformats.org/officeDocument/2006/relationships/slideLayout" Target="../slideLayouts/slideLayout67.xml"/><Relationship Id="rId15" Type="http://schemas.openxmlformats.org/officeDocument/2006/relationships/slideLayout" Target="../slideLayouts/slideLayout77.xml"/><Relationship Id="rId10" Type="http://schemas.openxmlformats.org/officeDocument/2006/relationships/slideLayout" Target="../slideLayouts/slideLayout72.xml"/><Relationship Id="rId19" Type="http://schemas.openxmlformats.org/officeDocument/2006/relationships/theme" Target="../theme/theme5.xml"/><Relationship Id="rId4" Type="http://schemas.openxmlformats.org/officeDocument/2006/relationships/slideLayout" Target="../slideLayouts/slideLayout66.xml"/><Relationship Id="rId9" Type="http://schemas.openxmlformats.org/officeDocument/2006/relationships/slideLayout" Target="../slideLayouts/slideLayout71.xml"/><Relationship Id="rId14" Type="http://schemas.openxmlformats.org/officeDocument/2006/relationships/slideLayout" Target="../slideLayouts/slideLayout76.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88.xml"/><Relationship Id="rId13" Type="http://schemas.openxmlformats.org/officeDocument/2006/relationships/slideLayout" Target="../slideLayouts/slideLayout93.xml"/><Relationship Id="rId18" Type="http://schemas.openxmlformats.org/officeDocument/2006/relationships/theme" Target="../theme/theme6.xml"/><Relationship Id="rId3" Type="http://schemas.openxmlformats.org/officeDocument/2006/relationships/slideLayout" Target="../slideLayouts/slideLayout83.xml"/><Relationship Id="rId7" Type="http://schemas.openxmlformats.org/officeDocument/2006/relationships/slideLayout" Target="../slideLayouts/slideLayout87.xml"/><Relationship Id="rId12" Type="http://schemas.openxmlformats.org/officeDocument/2006/relationships/slideLayout" Target="../slideLayouts/slideLayout92.xml"/><Relationship Id="rId17" Type="http://schemas.openxmlformats.org/officeDocument/2006/relationships/slideLayout" Target="../slideLayouts/slideLayout97.xml"/><Relationship Id="rId2" Type="http://schemas.openxmlformats.org/officeDocument/2006/relationships/slideLayout" Target="../slideLayouts/slideLayout82.xml"/><Relationship Id="rId16" Type="http://schemas.openxmlformats.org/officeDocument/2006/relationships/slideLayout" Target="../slideLayouts/slideLayout96.xml"/><Relationship Id="rId1" Type="http://schemas.openxmlformats.org/officeDocument/2006/relationships/slideLayout" Target="../slideLayouts/slideLayout81.xml"/><Relationship Id="rId6" Type="http://schemas.openxmlformats.org/officeDocument/2006/relationships/slideLayout" Target="../slideLayouts/slideLayout86.xml"/><Relationship Id="rId11" Type="http://schemas.openxmlformats.org/officeDocument/2006/relationships/slideLayout" Target="../slideLayouts/slideLayout91.xml"/><Relationship Id="rId5" Type="http://schemas.openxmlformats.org/officeDocument/2006/relationships/slideLayout" Target="../slideLayouts/slideLayout85.xml"/><Relationship Id="rId15" Type="http://schemas.openxmlformats.org/officeDocument/2006/relationships/slideLayout" Target="../slideLayouts/slideLayout95.xml"/><Relationship Id="rId10" Type="http://schemas.openxmlformats.org/officeDocument/2006/relationships/slideLayout" Target="../slideLayouts/slideLayout90.xml"/><Relationship Id="rId19" Type="http://schemas.openxmlformats.org/officeDocument/2006/relationships/image" Target="../media/image10.png"/><Relationship Id="rId4" Type="http://schemas.openxmlformats.org/officeDocument/2006/relationships/slideLayout" Target="../slideLayouts/slideLayout84.xml"/><Relationship Id="rId9" Type="http://schemas.openxmlformats.org/officeDocument/2006/relationships/slideLayout" Target="../slideLayouts/slideLayout89.xml"/><Relationship Id="rId14" Type="http://schemas.openxmlformats.org/officeDocument/2006/relationships/slideLayout" Target="../slideLayouts/slideLayout9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795" y="609600"/>
            <a:ext cx="10353761" cy="1326321"/>
          </a:xfrm>
          <a:prstGeom prst="rect">
            <a:avLst/>
          </a:prstGeom>
        </p:spPr>
        <p:txBody>
          <a:bodyPr vert="horz" lIns="91440" tIns="45720" rIns="91440" bIns="45720" rtlCol="0" anchor="ctr">
            <a:normAutofit/>
          </a:bodyPr>
          <a:lstStyle/>
          <a:p>
            <a:r>
              <a:rPr lang="tr-TR"/>
              <a:t>Asıl başlık stilini düzenlemek için tıklayın</a:t>
            </a:r>
            <a:endParaRPr lang="en-US" dirty="0"/>
          </a:p>
        </p:txBody>
      </p:sp>
      <p:sp>
        <p:nvSpPr>
          <p:cNvPr id="3" name="Text Placeholder 2"/>
          <p:cNvSpPr>
            <a:spLocks noGrp="1"/>
          </p:cNvSpPr>
          <p:nvPr>
            <p:ph type="body" idx="1"/>
          </p:nvPr>
        </p:nvSpPr>
        <p:spPr>
          <a:xfrm>
            <a:off x="913795" y="2096064"/>
            <a:ext cx="10353762" cy="3695136"/>
          </a:xfrm>
          <a:prstGeom prst="rect">
            <a:avLst/>
          </a:prstGeom>
        </p:spPr>
        <p:txBody>
          <a:bodyPr vert="horz" lIns="91440" tIns="45720" rIns="9144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2"/>
          </p:nvPr>
        </p:nvSpPr>
        <p:spPr>
          <a:xfrm>
            <a:off x="7678736" y="5883275"/>
            <a:ext cx="2743200" cy="365125"/>
          </a:xfrm>
          <a:prstGeom prst="rect">
            <a:avLst/>
          </a:prstGeom>
        </p:spPr>
        <p:txBody>
          <a:bodyPr vert="horz" lIns="91440" tIns="45720" rIns="91440" bIns="45720" rtlCol="0" anchor="ctr"/>
          <a:lstStyle>
            <a:lvl1pPr algn="r">
              <a:defRPr sz="1000">
                <a:solidFill>
                  <a:schemeClr val="tx1">
                    <a:tint val="75000"/>
                  </a:schemeClr>
                </a:solidFill>
              </a:defRPr>
            </a:lvl1pPr>
          </a:lstStyle>
          <a:p>
            <a:pPr rtl="0"/>
            <a:fld id="{2EF5B999-57E2-470C-85A4-8AC7B2DA0B4E}" type="datetime1">
              <a:rPr lang="tr-TR" smtClean="0"/>
              <a:t>11.10.2026</a:t>
            </a:fld>
            <a:endParaRPr lang="en-US" dirty="0"/>
          </a:p>
        </p:txBody>
      </p:sp>
      <p:sp>
        <p:nvSpPr>
          <p:cNvPr id="5" name="Footer Placeholder 4"/>
          <p:cNvSpPr>
            <a:spLocks noGrp="1"/>
          </p:cNvSpPr>
          <p:nvPr>
            <p:ph type="ftr" sz="quarter" idx="3"/>
          </p:nvPr>
        </p:nvSpPr>
        <p:spPr>
          <a:xfrm>
            <a:off x="913794" y="5883275"/>
            <a:ext cx="6672865" cy="365125"/>
          </a:xfrm>
          <a:prstGeom prst="rect">
            <a:avLst/>
          </a:prstGeom>
        </p:spPr>
        <p:txBody>
          <a:bodyPr vert="horz" lIns="91440" tIns="45720" rIns="91440" bIns="45720" rtlCol="0" anchor="ctr"/>
          <a:lstStyle>
            <a:lvl1pPr algn="l">
              <a:defRPr sz="1000">
                <a:solidFill>
                  <a:schemeClr val="tx1">
                    <a:tint val="75000"/>
                  </a:schemeClr>
                </a:solidFill>
              </a:defRPr>
            </a:lvl1pPr>
          </a:lstStyle>
          <a:p>
            <a:pPr rtl="0"/>
            <a:endParaRPr lang="en-US" dirty="0"/>
          </a:p>
        </p:txBody>
      </p:sp>
      <p:sp>
        <p:nvSpPr>
          <p:cNvPr id="6" name="Slide Number Placeholder 5"/>
          <p:cNvSpPr>
            <a:spLocks noGrp="1"/>
          </p:cNvSpPr>
          <p:nvPr>
            <p:ph type="sldNum" sz="quarter" idx="4"/>
          </p:nvPr>
        </p:nvSpPr>
        <p:spPr>
          <a:xfrm>
            <a:off x="10514011" y="5883275"/>
            <a:ext cx="753545" cy="365125"/>
          </a:xfrm>
          <a:prstGeom prst="rect">
            <a:avLst/>
          </a:prstGeom>
        </p:spPr>
        <p:txBody>
          <a:bodyPr vert="horz" lIns="91440" tIns="45720" rIns="91440" bIns="45720" rtlCol="0" anchor="ctr"/>
          <a:lstStyle>
            <a:lvl1pPr algn="r">
              <a:defRPr sz="1000">
                <a:solidFill>
                  <a:schemeClr val="tx1">
                    <a:tint val="75000"/>
                  </a:schemeClr>
                </a:solidFill>
              </a:defRPr>
            </a:lvl1pPr>
          </a:lstStyle>
          <a:p>
            <a:pPr rtl="0"/>
            <a:fld id="{34B7E4EF-A1BD-40F4-AB7B-04F084DD991D}" type="slidenum">
              <a:rPr lang="en-US" smtClean="0"/>
              <a:t>‹#›</a:t>
            </a:fld>
            <a:endParaRPr lang="en-US"/>
          </a:p>
        </p:txBody>
      </p:sp>
    </p:spTree>
    <p:extLst>
      <p:ext uri="{BB962C8B-B14F-4D97-AF65-F5344CB8AC3E}">
        <p14:creationId xmlns:p14="http://schemas.microsoft.com/office/powerpoint/2010/main" val="3866216967"/>
      </p:ext>
    </p:extLst>
  </p:cSld>
  <p:clrMap bg1="dk1" tx1="lt1" bg2="dk2" tx2="lt2" accent1="accent1" accent2="accent2" accent3="accent3" accent4="accent4" accent5="accent5" accent6="accent6" hlink="hlink" folHlink="folHlink"/>
  <p:sldLayoutIdLst>
    <p:sldLayoutId id="2147483705" r:id="rId1"/>
    <p:sldLayoutId id="2147483706" r:id="rId2"/>
    <p:sldLayoutId id="2147483707" r:id="rId3"/>
    <p:sldLayoutId id="2147483708" r:id="rId4"/>
    <p:sldLayoutId id="2147483709" r:id="rId5"/>
    <p:sldLayoutId id="2147483710" r:id="rId6"/>
    <p:sldLayoutId id="2147483711" r:id="rId7"/>
    <p:sldLayoutId id="2147483712" r:id="rId8"/>
    <p:sldLayoutId id="2147483713" r:id="rId9"/>
    <p:sldLayoutId id="2147483714" r:id="rId10"/>
    <p:sldLayoutId id="2147483715" r:id="rId11"/>
    <p:sldLayoutId id="2147483716" r:id="rId12"/>
    <p:sldLayoutId id="2147483717" r:id="rId13"/>
    <p:sldLayoutId id="2147483718" r:id="rId14"/>
    <p:sldLayoutId id="2147483719" r:id="rId15"/>
    <p:sldLayoutId id="2147483720" r:id="rId16"/>
    <p:sldLayoutId id="2147483721" r:id="rId17"/>
  </p:sldLayoutIdLst>
  <p:hf sldNum="0" hdr="0" ftr="0"/>
  <p:txStyles>
    <p:titleStyle>
      <a:lvl1pPr algn="ctr" defTabSz="914400" rtl="0" eaLnBrk="1" latinLnBrk="0" hangingPunct="1">
        <a:lnSpc>
          <a:spcPct val="90000"/>
        </a:lnSpc>
        <a:spcBef>
          <a:spcPct val="0"/>
        </a:spcBef>
        <a:buNone/>
        <a:defRPr sz="3400" b="1" i="0" kern="1200" cap="all">
          <a:solidFill>
            <a:schemeClr val="tx1"/>
          </a:solidFill>
          <a:effectLst>
            <a:outerShdw blurRad="50800" dist="63500" dir="2700000" algn="tl" rotWithShape="0">
              <a:srgbClr val="000000">
                <a:alpha val="48000"/>
              </a:srgbClr>
            </a:outerShdw>
          </a:effectLst>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effectLst>
            <a:outerShdw blurRad="50800" dist="38100" dir="2700000" algn="tl" rotWithShape="0">
              <a:srgbClr val="000000">
                <a:alpha val="48000"/>
              </a:srgbClr>
            </a:outerShdw>
          </a:effectLst>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effectLst>
            <a:outerShdw blurRad="50800" dist="38100" dir="2700000" algn="tl" rotWithShape="0">
              <a:srgbClr val="000000">
                <a:alpha val="48000"/>
              </a:srgbClr>
            </a:outerShdw>
          </a:effectLst>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effectLst>
            <a:outerShdw blurRad="50800" dist="38100" dir="2700000" algn="tl" rotWithShape="0">
              <a:srgbClr val="000000">
                <a:alpha val="48000"/>
              </a:srgbClr>
            </a:outerShdw>
          </a:effectLst>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effectLst>
            <a:outerShdw blurRad="50800" dist="38100" dir="2700000" algn="tl" rotWithShape="0">
              <a:srgbClr val="000000">
                <a:alpha val="48000"/>
              </a:srgbClr>
            </a:outerShdw>
          </a:effectLst>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5pPr>
      <a:lvl6pPr marL="25146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6pPr>
      <a:lvl7pPr marL="29718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7pPr>
      <a:lvl8pPr marL="3429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8pPr>
      <a:lvl9pPr marL="38862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tr-TR"/>
              <a:t>Asıl başlık stilini düzenlemek için tıklayın</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pPr rtl="0"/>
            <a:fld id="{2EF5B999-57E2-470C-85A4-8AC7B2DA0B4E}" type="datetime1">
              <a:rPr lang="tr-TR" smtClean="0"/>
              <a:t>11.10.2026</a:t>
            </a:fld>
            <a:endParaRPr lang="en-US" dirty="0"/>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pPr rtl="0"/>
            <a:endParaRPr lang="en-US" dirty="0"/>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pPr rtl="0"/>
            <a:fld id="{34B7E4EF-A1BD-40F4-AB7B-04F084DD991D}" type="slidenum">
              <a:rPr lang="en-US" smtClean="0"/>
              <a:t>‹#›</a:t>
            </a:fld>
            <a:endParaRPr lang="en-US"/>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25757541"/>
      </p:ext>
    </p:extLst>
  </p:cSld>
  <p:clrMap bg1="lt1" tx1="dk1" bg2="lt2" tx2="dk2" accent1="accent1" accent2="accent2" accent3="accent3" accent4="accent4" accent5="accent5" accent6="accent6" hlink="hlink" folHlink="folHlink"/>
  <p:sldLayoutIdLst>
    <p:sldLayoutId id="2147483723" r:id="rId1"/>
    <p:sldLayoutId id="2147483724" r:id="rId2"/>
    <p:sldLayoutId id="2147483725" r:id="rId3"/>
    <p:sldLayoutId id="2147483726" r:id="rId4"/>
    <p:sldLayoutId id="2147483727" r:id="rId5"/>
    <p:sldLayoutId id="2147483728" r:id="rId6"/>
    <p:sldLayoutId id="2147483729" r:id="rId7"/>
    <p:sldLayoutId id="2147483730" r:id="rId8"/>
    <p:sldLayoutId id="2147483731" r:id="rId9"/>
    <p:sldLayoutId id="2147483732" r:id="rId10"/>
    <p:sldLayoutId id="2147483733" r:id="rId11"/>
  </p:sldLayoutIdLst>
  <p:hf sldNum="0" hdr="0" ftr="0"/>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801" y="609600"/>
            <a:ext cx="10131425" cy="1456267"/>
          </a:xfrm>
          <a:prstGeom prst="rect">
            <a:avLst/>
          </a:prstGeom>
          <a:effectLst/>
        </p:spPr>
        <p:txBody>
          <a:bodyPr vert="horz" lIns="91440" tIns="45720" rIns="91440" bIns="45720" rtlCol="0" anchor="ctr">
            <a:normAutofit/>
          </a:bodyPr>
          <a:lstStyle/>
          <a:p>
            <a:r>
              <a:rPr lang="tr-TR"/>
              <a:t>Asıl başlık stilini düzenlemek için tıklayın</a:t>
            </a:r>
            <a:endParaRPr lang="en-US" dirty="0"/>
          </a:p>
        </p:txBody>
      </p:sp>
      <p:sp>
        <p:nvSpPr>
          <p:cNvPr id="3" name="Text Placeholder 2"/>
          <p:cNvSpPr>
            <a:spLocks noGrp="1"/>
          </p:cNvSpPr>
          <p:nvPr>
            <p:ph type="body" idx="1"/>
          </p:nvPr>
        </p:nvSpPr>
        <p:spPr>
          <a:xfrm>
            <a:off x="685801" y="2142067"/>
            <a:ext cx="10131425" cy="3649133"/>
          </a:xfrm>
          <a:prstGeom prst="rect">
            <a:avLst/>
          </a:prstGeom>
        </p:spPr>
        <p:txBody>
          <a:bodyPr vert="horz" lIns="91440" tIns="45720" rIns="91440" bIns="45720" rtlCol="0" anchor="ctr">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2"/>
          </p:nvPr>
        </p:nvSpPr>
        <p:spPr>
          <a:xfrm>
            <a:off x="8589660" y="5870575"/>
            <a:ext cx="1600200"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pPr rtl="0"/>
            <a:fld id="{2EF5B999-57E2-470C-85A4-8AC7B2DA0B4E}" type="datetime1">
              <a:rPr lang="tr-TR" smtClean="0"/>
              <a:t>11.10.2026</a:t>
            </a:fld>
            <a:endParaRPr lang="en-US" dirty="0"/>
          </a:p>
        </p:txBody>
      </p:sp>
      <p:sp>
        <p:nvSpPr>
          <p:cNvPr id="5" name="Footer Placeholder 4"/>
          <p:cNvSpPr>
            <a:spLocks noGrp="1"/>
          </p:cNvSpPr>
          <p:nvPr>
            <p:ph type="ftr" sz="quarter" idx="3"/>
          </p:nvPr>
        </p:nvSpPr>
        <p:spPr>
          <a:xfrm>
            <a:off x="685800" y="5870575"/>
            <a:ext cx="7827659" cy="3778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pPr rtl="0"/>
            <a:endParaRPr lang="en-US" dirty="0"/>
          </a:p>
        </p:txBody>
      </p:sp>
      <p:sp>
        <p:nvSpPr>
          <p:cNvPr id="6" name="Slide Number Placeholder 5"/>
          <p:cNvSpPr>
            <a:spLocks noGrp="1"/>
          </p:cNvSpPr>
          <p:nvPr>
            <p:ph type="sldNum" sz="quarter" idx="4"/>
          </p:nvPr>
        </p:nvSpPr>
        <p:spPr>
          <a:xfrm>
            <a:off x="10266060" y="5870575"/>
            <a:ext cx="551167"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pPr rtl="0"/>
            <a:fld id="{34B7E4EF-A1BD-40F4-AB7B-04F084DD991D}" type="slidenum">
              <a:rPr lang="en-US" smtClean="0"/>
              <a:t>‹#›</a:t>
            </a:fld>
            <a:endParaRPr lang="en-US"/>
          </a:p>
        </p:txBody>
      </p:sp>
    </p:spTree>
    <p:extLst>
      <p:ext uri="{BB962C8B-B14F-4D97-AF65-F5344CB8AC3E}">
        <p14:creationId xmlns:p14="http://schemas.microsoft.com/office/powerpoint/2010/main" val="1157905673"/>
      </p:ext>
    </p:extLst>
  </p:cSld>
  <p:clrMap bg1="dk1" tx1="lt1" bg2="dk2" tx2="lt2" accent1="accent1" accent2="accent2" accent3="accent3" accent4="accent4" accent5="accent5" accent6="accent6" hlink="hlink" folHlink="folHlink"/>
  <p:sldLayoutIdLst>
    <p:sldLayoutId id="2147483735" r:id="rId1"/>
    <p:sldLayoutId id="2147483736" r:id="rId2"/>
    <p:sldLayoutId id="2147483737" r:id="rId3"/>
    <p:sldLayoutId id="2147483738" r:id="rId4"/>
    <p:sldLayoutId id="2147483739" r:id="rId5"/>
    <p:sldLayoutId id="2147483740" r:id="rId6"/>
    <p:sldLayoutId id="2147483741" r:id="rId7"/>
    <p:sldLayoutId id="2147483742" r:id="rId8"/>
    <p:sldLayoutId id="2147483743" r:id="rId9"/>
    <p:sldLayoutId id="2147483744" r:id="rId10"/>
    <p:sldLayoutId id="2147483745" r:id="rId11"/>
    <p:sldLayoutId id="2147483746" r:id="rId12"/>
    <p:sldLayoutId id="2147483747" r:id="rId13"/>
    <p:sldLayoutId id="2147483748" r:id="rId14"/>
    <p:sldLayoutId id="2147483749" r:id="rId15"/>
    <p:sldLayoutId id="2147483750" r:id="rId16"/>
    <p:sldLayoutId id="2147483751" r:id="rId17"/>
  </p:sldLayoutIdLst>
  <p:hf sldNum="0" hdr="0" ftr="0"/>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ts val="0"/>
        </a:spcBef>
        <a:spcAft>
          <a:spcPts val="1000"/>
        </a:spcAft>
        <a:buClr>
          <a:schemeClr val="tx1"/>
        </a:buClr>
        <a:buSzPct val="100000"/>
        <a:buFont typeface="Arial"/>
        <a:buChar char="•"/>
        <a:defRPr sz="1800" kern="1200" cap="none">
          <a:solidFill>
            <a:schemeClr val="tx1"/>
          </a:solidFill>
          <a:effectLst/>
          <a:latin typeface="+mn-lt"/>
          <a:ea typeface="+mn-ea"/>
          <a:cs typeface="+mn-cs"/>
        </a:defRPr>
      </a:lvl1pPr>
      <a:lvl2pPr marL="742950" indent="-285750" algn="l" defTabSz="457200" rtl="0" eaLnBrk="1" latinLnBrk="0" hangingPunct="1">
        <a:spcBef>
          <a:spcPts val="0"/>
        </a:spcBef>
        <a:spcAft>
          <a:spcPts val="1000"/>
        </a:spcAft>
        <a:buClr>
          <a:schemeClr val="tx1"/>
        </a:buClr>
        <a:buSzPct val="100000"/>
        <a:buFont typeface="Arial"/>
        <a:buChar char="•"/>
        <a:defRPr sz="1600" kern="1200" cap="none">
          <a:solidFill>
            <a:schemeClr val="tx1"/>
          </a:solidFill>
          <a:effectLst/>
          <a:latin typeface="+mn-lt"/>
          <a:ea typeface="+mn-ea"/>
          <a:cs typeface="+mn-cs"/>
        </a:defRPr>
      </a:lvl2pPr>
      <a:lvl3pPr marL="1200150" indent="-285750" algn="l" defTabSz="457200" rtl="0" eaLnBrk="1" latinLnBrk="0" hangingPunct="1">
        <a:spcBef>
          <a:spcPts val="0"/>
        </a:spcBef>
        <a:spcAft>
          <a:spcPts val="1000"/>
        </a:spcAft>
        <a:buClr>
          <a:schemeClr val="tx1"/>
        </a:buClr>
        <a:buSzPct val="100000"/>
        <a:buFont typeface="Arial"/>
        <a:buChar char="•"/>
        <a:defRPr sz="1400" kern="1200" cap="none">
          <a:solidFill>
            <a:schemeClr val="tx1"/>
          </a:solidFill>
          <a:effectLst/>
          <a:latin typeface="+mn-lt"/>
          <a:ea typeface="+mn-ea"/>
          <a:cs typeface="+mn-cs"/>
        </a:defRPr>
      </a:lvl3pPr>
      <a:lvl4pPr marL="15430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4pPr>
      <a:lvl5pPr marL="20002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5pPr>
      <a:lvl6pPr marL="25146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6pPr>
      <a:lvl7pPr marL="29718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7pPr>
      <a:lvl8pPr marL="34290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8pPr>
      <a:lvl9pPr marL="38862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19">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8" name="Group 7"/>
          <p:cNvGrpSpPr/>
          <p:nvPr/>
        </p:nvGrpSpPr>
        <p:grpSpPr>
          <a:xfrm>
            <a:off x="-14288" y="0"/>
            <a:ext cx="12053888" cy="6858001"/>
            <a:chOff x="-14288" y="0"/>
            <a:chExt cx="12053888" cy="6858001"/>
          </a:xfrm>
        </p:grpSpPr>
        <p:grpSp>
          <p:nvGrpSpPr>
            <p:cNvPr id="9" name="Group 8"/>
            <p:cNvGrpSpPr/>
            <p:nvPr/>
          </p:nvGrpSpPr>
          <p:grpSpPr>
            <a:xfrm>
              <a:off x="-14288"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grpSp>
        <p:grpSp>
          <p:nvGrpSpPr>
            <p:cNvPr id="10" name="Group 9"/>
            <p:cNvGrpSpPr/>
            <p:nvPr/>
          </p:nvGrpSpPr>
          <p:grpSpPr>
            <a:xfrm>
              <a:off x="11364912"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grpSp>
      </p:grpSp>
      <p:sp>
        <p:nvSpPr>
          <p:cNvPr id="2" name="Title Placeholder 1"/>
          <p:cNvSpPr>
            <a:spLocks noGrp="1"/>
          </p:cNvSpPr>
          <p:nvPr>
            <p:ph type="title"/>
          </p:nvPr>
        </p:nvSpPr>
        <p:spPr>
          <a:xfrm>
            <a:off x="1141413" y="618518"/>
            <a:ext cx="9905998" cy="1478570"/>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1141412" y="2249487"/>
            <a:ext cx="9905999" cy="3541714"/>
          </a:xfrm>
          <a:prstGeom prst="rect">
            <a:avLst/>
          </a:prstGeom>
        </p:spPr>
        <p:txBody>
          <a:bodyPr vert="horz" lIns="91440" tIns="45720" rIns="9144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2"/>
          </p:nvPr>
        </p:nvSpPr>
        <p:spPr>
          <a:xfrm>
            <a:off x="7456921" y="5883276"/>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pPr rtl="0"/>
            <a:fld id="{2EF5B999-57E2-470C-85A4-8AC7B2DA0B4E}" type="datetime1">
              <a:rPr lang="tr-TR" smtClean="0"/>
              <a:t>11.10.2026</a:t>
            </a:fld>
            <a:endParaRPr lang="en-US" dirty="0"/>
          </a:p>
        </p:txBody>
      </p:sp>
      <p:sp>
        <p:nvSpPr>
          <p:cNvPr id="5" name="Footer Placeholder 4"/>
          <p:cNvSpPr>
            <a:spLocks noGrp="1"/>
          </p:cNvSpPr>
          <p:nvPr>
            <p:ph type="ftr" sz="quarter" idx="3"/>
          </p:nvPr>
        </p:nvSpPr>
        <p:spPr>
          <a:xfrm>
            <a:off x="1141411" y="5883275"/>
            <a:ext cx="6239309" cy="365125"/>
          </a:xfrm>
          <a:prstGeom prst="rect">
            <a:avLst/>
          </a:prstGeom>
        </p:spPr>
        <p:txBody>
          <a:bodyPr vert="horz" lIns="91440" tIns="45720" rIns="91440" bIns="45720" rtlCol="0" anchor="ctr"/>
          <a:lstStyle>
            <a:lvl1pPr algn="l">
              <a:defRPr sz="1050" cap="all" baseline="0">
                <a:solidFill>
                  <a:schemeClr val="tx1">
                    <a:tint val="75000"/>
                  </a:schemeClr>
                </a:solidFill>
              </a:defRPr>
            </a:lvl1pPr>
          </a:lstStyle>
          <a:p>
            <a:pPr rtl="0"/>
            <a:endParaRPr lang="en-US" dirty="0"/>
          </a:p>
        </p:txBody>
      </p:sp>
      <p:sp>
        <p:nvSpPr>
          <p:cNvPr id="6" name="Slide Number Placeholder 5"/>
          <p:cNvSpPr>
            <a:spLocks noGrp="1"/>
          </p:cNvSpPr>
          <p:nvPr>
            <p:ph type="sldNum" sz="quarter" idx="4"/>
          </p:nvPr>
        </p:nvSpPr>
        <p:spPr>
          <a:xfrm>
            <a:off x="10276321" y="5883274"/>
            <a:ext cx="771089" cy="365125"/>
          </a:xfrm>
          <a:prstGeom prst="rect">
            <a:avLst/>
          </a:prstGeom>
        </p:spPr>
        <p:txBody>
          <a:bodyPr vert="horz" lIns="91440" tIns="45720" rIns="91440" bIns="45720" rtlCol="0" anchor="ctr"/>
          <a:lstStyle>
            <a:lvl1pPr algn="r">
              <a:defRPr sz="1050">
                <a:solidFill>
                  <a:schemeClr val="tx1">
                    <a:tint val="75000"/>
                  </a:schemeClr>
                </a:solidFill>
              </a:defRPr>
            </a:lvl1pPr>
          </a:lstStyle>
          <a:p>
            <a:pPr rtl="0"/>
            <a:fld id="{34B7E4EF-A1BD-40F4-AB7B-04F084DD991D}" type="slidenum">
              <a:rPr lang="en-US" smtClean="0"/>
              <a:t>‹#›</a:t>
            </a:fld>
            <a:endParaRPr lang="en-US"/>
          </a:p>
        </p:txBody>
      </p:sp>
    </p:spTree>
    <p:extLst>
      <p:ext uri="{BB962C8B-B14F-4D97-AF65-F5344CB8AC3E}">
        <p14:creationId xmlns:p14="http://schemas.microsoft.com/office/powerpoint/2010/main" val="3903322991"/>
      </p:ext>
    </p:extLst>
  </p:cSld>
  <p:clrMap bg1="dk1" tx1="lt1" bg2="dk2" tx2="lt2" accent1="accent1" accent2="accent2" accent3="accent3" accent4="accent4" accent5="accent5" accent6="accent6" hlink="hlink" folHlink="folHlink"/>
  <p:sldLayoutIdLst>
    <p:sldLayoutId id="2147483753" r:id="rId1"/>
    <p:sldLayoutId id="2147483754" r:id="rId2"/>
    <p:sldLayoutId id="2147483755" r:id="rId3"/>
    <p:sldLayoutId id="2147483756" r:id="rId4"/>
    <p:sldLayoutId id="2147483757" r:id="rId5"/>
    <p:sldLayoutId id="2147483758" r:id="rId6"/>
    <p:sldLayoutId id="2147483759" r:id="rId7"/>
    <p:sldLayoutId id="2147483760" r:id="rId8"/>
    <p:sldLayoutId id="2147483761" r:id="rId9"/>
    <p:sldLayoutId id="2147483762" r:id="rId10"/>
    <p:sldLayoutId id="2147483763" r:id="rId11"/>
    <p:sldLayoutId id="2147483764" r:id="rId12"/>
    <p:sldLayoutId id="2147483765" r:id="rId13"/>
    <p:sldLayoutId id="2147483766" r:id="rId14"/>
    <p:sldLayoutId id="2147483767" r:id="rId15"/>
    <p:sldLayoutId id="2147483768" r:id="rId16"/>
    <p:sldLayoutId id="2147483769" r:id="rId17"/>
  </p:sldLayoutIdLst>
  <p:hf sldNum="0" hdr="0" ftr="0"/>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20">
            <a:alphaModFix amt="80000"/>
            <a:extLst>
              <a:ext uri="{28A0092B-C50C-407E-A947-70E740481C1C}">
                <a14:useLocalDpi xmlns:a14="http://schemas.microsoft.com/office/drawing/2010/main" val="0"/>
              </a:ext>
            </a:extLst>
          </a:blip>
          <a:srcRect/>
          <a:stretch>
            <a:fillRect/>
          </a:stretch>
        </p:blipFill>
        <p:spPr bwMode="auto">
          <a:xfrm>
            <a:off x="0" y="0"/>
            <a:ext cx="12192003"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913775" y="618517"/>
            <a:ext cx="10364451" cy="1596177"/>
          </a:xfrm>
          <a:prstGeom prst="rect">
            <a:avLst/>
          </a:prstGeom>
        </p:spPr>
        <p:txBody>
          <a:bodyPr vert="horz" lIns="91440" tIns="45720" rIns="91440" bIns="45720" rtlCol="0" anchor="ctr">
            <a:normAutofit/>
          </a:bodyPr>
          <a:lstStyle/>
          <a:p>
            <a:r>
              <a:rPr lang="tr-TR"/>
              <a:t>Asıl başlık stilini düzenlemek için tıklayın</a:t>
            </a:r>
            <a:endParaRPr lang="en-US" dirty="0"/>
          </a:p>
        </p:txBody>
      </p:sp>
      <p:sp>
        <p:nvSpPr>
          <p:cNvPr id="3" name="Text Placeholder 2"/>
          <p:cNvSpPr>
            <a:spLocks noGrp="1"/>
          </p:cNvSpPr>
          <p:nvPr>
            <p:ph type="body" idx="1"/>
          </p:nvPr>
        </p:nvSpPr>
        <p:spPr>
          <a:xfrm>
            <a:off x="913775" y="2367093"/>
            <a:ext cx="10364452" cy="3424107"/>
          </a:xfrm>
          <a:prstGeom prst="rect">
            <a:avLst/>
          </a:prstGeom>
        </p:spPr>
        <p:txBody>
          <a:bodyPr vert="horz" lIns="91440" tIns="45720" rIns="9144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2"/>
          </p:nvPr>
        </p:nvSpPr>
        <p:spPr>
          <a:xfrm>
            <a:off x="7678737" y="5883275"/>
            <a:ext cx="2743200" cy="365125"/>
          </a:xfrm>
          <a:prstGeom prst="rect">
            <a:avLst/>
          </a:prstGeom>
        </p:spPr>
        <p:txBody>
          <a:bodyPr vert="horz" lIns="91440" tIns="45720" rIns="91440" bIns="45720" rtlCol="0" anchor="ctr"/>
          <a:lstStyle>
            <a:lvl1pPr algn="r">
              <a:defRPr sz="1000">
                <a:solidFill>
                  <a:schemeClr val="tx1"/>
                </a:solidFill>
              </a:defRPr>
            </a:lvl1pPr>
          </a:lstStyle>
          <a:p>
            <a:pPr rtl="0"/>
            <a:fld id="{2EF5B999-57E2-470C-85A4-8AC7B2DA0B4E}" type="datetime1">
              <a:rPr lang="tr-TR" smtClean="0"/>
              <a:t>11.10.2026</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p:spPr>
        <p:txBody>
          <a:bodyPr vert="horz" lIns="91440" tIns="45720" rIns="91440" bIns="45720" rtlCol="0" anchor="ctr"/>
          <a:lstStyle>
            <a:lvl1pPr algn="l">
              <a:defRPr sz="1000">
                <a:solidFill>
                  <a:schemeClr val="tx1"/>
                </a:solidFill>
              </a:defRPr>
            </a:lvl1pPr>
          </a:lstStyle>
          <a:p>
            <a:pPr rtl="0"/>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p:spPr>
        <p:txBody>
          <a:bodyPr vert="horz" lIns="91440" tIns="45720" rIns="91440" bIns="45720" rtlCol="0" anchor="ctr"/>
          <a:lstStyle>
            <a:lvl1pPr algn="r">
              <a:defRPr sz="1000">
                <a:solidFill>
                  <a:schemeClr val="tx1"/>
                </a:solidFill>
              </a:defRPr>
            </a:lvl1pPr>
          </a:lstStyle>
          <a:p>
            <a:pPr rtl="0"/>
            <a:fld id="{34B7E4EF-A1BD-40F4-AB7B-04F084DD991D}" type="slidenum">
              <a:rPr lang="en-US" smtClean="0"/>
              <a:t>‹#›</a:t>
            </a:fld>
            <a:endParaRPr lang="en-US"/>
          </a:p>
        </p:txBody>
      </p:sp>
    </p:spTree>
    <p:extLst>
      <p:ext uri="{BB962C8B-B14F-4D97-AF65-F5344CB8AC3E}">
        <p14:creationId xmlns:p14="http://schemas.microsoft.com/office/powerpoint/2010/main" val="465734718"/>
      </p:ext>
    </p:extLst>
  </p:cSld>
  <p:clrMap bg1="lt1" tx1="dk1" bg2="lt2" tx2="dk2" accent1="accent1" accent2="accent2" accent3="accent3" accent4="accent4" accent5="accent5" accent6="accent6" hlink="hlink" folHlink="folHlink"/>
  <p:sldLayoutIdLst>
    <p:sldLayoutId id="2147483790" r:id="rId1"/>
    <p:sldLayoutId id="2147483791" r:id="rId2"/>
    <p:sldLayoutId id="2147483792" r:id="rId3"/>
    <p:sldLayoutId id="2147483793" r:id="rId4"/>
    <p:sldLayoutId id="2147483794" r:id="rId5"/>
    <p:sldLayoutId id="2147483795" r:id="rId6"/>
    <p:sldLayoutId id="2147483796" r:id="rId7"/>
    <p:sldLayoutId id="2147483797" r:id="rId8"/>
    <p:sldLayoutId id="2147483798" r:id="rId9"/>
    <p:sldLayoutId id="2147483799" r:id="rId10"/>
    <p:sldLayoutId id="2147483800" r:id="rId11"/>
    <p:sldLayoutId id="2147483801" r:id="rId12"/>
    <p:sldLayoutId id="2147483802" r:id="rId13"/>
    <p:sldLayoutId id="2147483803" r:id="rId14"/>
    <p:sldLayoutId id="2147483804" r:id="rId15"/>
    <p:sldLayoutId id="2147483805" r:id="rId16"/>
    <p:sldLayoutId id="2147483806" r:id="rId17"/>
    <p:sldLayoutId id="2147483807" r:id="rId18"/>
  </p:sldLayoutIdLst>
  <p:hf sldNum="0" hdr="0" ftr="0"/>
  <p:txStyles>
    <p:title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descr="C0-HD-TOP.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 name="Title Placeholder 1"/>
          <p:cNvSpPr>
            <a:spLocks noGrp="1"/>
          </p:cNvSpPr>
          <p:nvPr>
            <p:ph type="title"/>
          </p:nvPr>
        </p:nvSpPr>
        <p:spPr>
          <a:xfrm>
            <a:off x="2895600" y="764373"/>
            <a:ext cx="8610600" cy="1293028"/>
          </a:xfrm>
          <a:prstGeom prst="rect">
            <a:avLst/>
          </a:prstGeom>
        </p:spPr>
        <p:txBody>
          <a:bodyPr vert="horz" lIns="91440" tIns="45720" rIns="91440" bIns="45720" rtlCol="0" anchor="ctr">
            <a:normAutofit/>
          </a:bodyPr>
          <a:lstStyle/>
          <a:p>
            <a:r>
              <a:rPr lang="tr-TR"/>
              <a:t>Asıl başlık stilini düzenlemek için tıklayın</a:t>
            </a:r>
            <a:endParaRPr lang="en-US" dirty="0"/>
          </a:p>
        </p:txBody>
      </p:sp>
      <p:sp>
        <p:nvSpPr>
          <p:cNvPr id="3" name="Text Placeholder 2"/>
          <p:cNvSpPr>
            <a:spLocks noGrp="1"/>
          </p:cNvSpPr>
          <p:nvPr>
            <p:ph type="body" idx="1"/>
          </p:nvPr>
        </p:nvSpPr>
        <p:spPr>
          <a:xfrm>
            <a:off x="685800" y="2194560"/>
            <a:ext cx="10820400" cy="4024125"/>
          </a:xfrm>
          <a:prstGeom prst="rect">
            <a:avLst/>
          </a:prstGeom>
        </p:spPr>
        <p:txBody>
          <a:bodyPr vert="horz" lIns="91440" tIns="45720" rIns="9144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2"/>
          </p:nvPr>
        </p:nvSpPr>
        <p:spPr>
          <a:xfrm>
            <a:off x="8595360" y="6356350"/>
            <a:ext cx="2910840" cy="365125"/>
          </a:xfrm>
          <a:prstGeom prst="rect">
            <a:avLst/>
          </a:prstGeom>
        </p:spPr>
        <p:txBody>
          <a:bodyPr vert="horz" lIns="91440" tIns="45720" rIns="91440" bIns="45720" rtlCol="0" anchor="ctr"/>
          <a:lstStyle>
            <a:lvl1pPr algn="r">
              <a:defRPr sz="1050">
                <a:solidFill>
                  <a:schemeClr val="tx1">
                    <a:tint val="75000"/>
                  </a:schemeClr>
                </a:solidFill>
              </a:defRPr>
            </a:lvl1pPr>
          </a:lstStyle>
          <a:p>
            <a:pPr rtl="0"/>
            <a:fld id="{2EF5B999-57E2-470C-85A4-8AC7B2DA0B4E}" type="datetime1">
              <a:rPr lang="tr-TR" smtClean="0"/>
              <a:t>11.10.2026</a:t>
            </a:fld>
            <a:endParaRPr lang="en-US" dirty="0"/>
          </a:p>
        </p:txBody>
      </p:sp>
      <p:sp>
        <p:nvSpPr>
          <p:cNvPr id="5" name="Footer Placeholder 4"/>
          <p:cNvSpPr>
            <a:spLocks noGrp="1"/>
          </p:cNvSpPr>
          <p:nvPr>
            <p:ph type="ftr" sz="quarter" idx="3"/>
          </p:nvPr>
        </p:nvSpPr>
        <p:spPr>
          <a:xfrm>
            <a:off x="685800" y="6355845"/>
            <a:ext cx="7772400" cy="365125"/>
          </a:xfrm>
          <a:prstGeom prst="rect">
            <a:avLst/>
          </a:prstGeom>
        </p:spPr>
        <p:txBody>
          <a:bodyPr vert="horz" lIns="91440" tIns="45720" rIns="91440" bIns="45720" rtlCol="0" anchor="ctr"/>
          <a:lstStyle>
            <a:lvl1pPr algn="l">
              <a:defRPr sz="1050">
                <a:solidFill>
                  <a:schemeClr val="tx1">
                    <a:tint val="75000"/>
                  </a:schemeClr>
                </a:solidFill>
              </a:defRPr>
            </a:lvl1pPr>
          </a:lstStyle>
          <a:p>
            <a:pPr rtl="0"/>
            <a:endParaRPr lang="en-US" dirty="0"/>
          </a:p>
        </p:txBody>
      </p:sp>
      <p:sp>
        <p:nvSpPr>
          <p:cNvPr id="6" name="Slide Number Placeholder 5"/>
          <p:cNvSpPr>
            <a:spLocks noGrp="1"/>
          </p:cNvSpPr>
          <p:nvPr>
            <p:ph type="sldNum" sz="quarter" idx="4"/>
          </p:nvPr>
        </p:nvSpPr>
        <p:spPr>
          <a:xfrm>
            <a:off x="8763000" y="381000"/>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pPr rtl="0"/>
            <a:fld id="{34B7E4EF-A1BD-40F4-AB7B-04F084DD991D}" type="slidenum">
              <a:rPr lang="en-US" smtClean="0"/>
              <a:t>‹#›</a:t>
            </a:fld>
            <a:endParaRPr lang="en-US"/>
          </a:p>
        </p:txBody>
      </p:sp>
    </p:spTree>
    <p:extLst>
      <p:ext uri="{BB962C8B-B14F-4D97-AF65-F5344CB8AC3E}">
        <p14:creationId xmlns:p14="http://schemas.microsoft.com/office/powerpoint/2010/main" val="2056983094"/>
      </p:ext>
    </p:extLst>
  </p:cSld>
  <p:clrMap bg1="dk1" tx1="lt1" bg2="dk2" tx2="lt2" accent1="accent1" accent2="accent2" accent3="accent3" accent4="accent4" accent5="accent5" accent6="accent6" hlink="hlink" folHlink="folHlink"/>
  <p:sldLayoutIdLst>
    <p:sldLayoutId id="2147483863" r:id="rId1"/>
    <p:sldLayoutId id="2147483864" r:id="rId2"/>
    <p:sldLayoutId id="2147483865" r:id="rId3"/>
    <p:sldLayoutId id="2147483866" r:id="rId4"/>
    <p:sldLayoutId id="2147483867" r:id="rId5"/>
    <p:sldLayoutId id="2147483868" r:id="rId6"/>
    <p:sldLayoutId id="2147483869" r:id="rId7"/>
    <p:sldLayoutId id="2147483870" r:id="rId8"/>
    <p:sldLayoutId id="2147483871" r:id="rId9"/>
    <p:sldLayoutId id="2147483872" r:id="rId10"/>
    <p:sldLayoutId id="2147483873" r:id="rId11"/>
    <p:sldLayoutId id="2147483874" r:id="rId12"/>
    <p:sldLayoutId id="2147483875" r:id="rId13"/>
    <p:sldLayoutId id="2147483876" r:id="rId14"/>
    <p:sldLayoutId id="2147483877" r:id="rId15"/>
    <p:sldLayoutId id="2147483878" r:id="rId16"/>
    <p:sldLayoutId id="2147483879" r:id="rId17"/>
  </p:sldLayoutIdLst>
  <p:hf sldNum="0" hdr="0" ftr="0"/>
  <p:txStyles>
    <p:title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4.xml.rels><?xml version="1.0" encoding="UTF-8" standalone="yes"?>
<Relationships xmlns="http://schemas.openxmlformats.org/package/2006/relationships"><Relationship Id="rId3" Type="http://schemas.openxmlformats.org/officeDocument/2006/relationships/image" Target="../media/image15.gif"/><Relationship Id="rId2" Type="http://schemas.openxmlformats.org/officeDocument/2006/relationships/image" Target="../media/image14.gif"/><Relationship Id="rId1" Type="http://schemas.openxmlformats.org/officeDocument/2006/relationships/slideLayout" Target="../slideLayouts/slideLayout30.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2.xml"/></Relationships>
</file>

<file path=ppt/slides/_rels/slide7.xml.rels><?xml version="1.0" encoding="UTF-8" standalone="yes"?>
<Relationships xmlns="http://schemas.openxmlformats.org/package/2006/relationships"><Relationship Id="rId2" Type="http://schemas.openxmlformats.org/officeDocument/2006/relationships/image" Target="../media/image16.gif"/><Relationship Id="rId1" Type="http://schemas.openxmlformats.org/officeDocument/2006/relationships/slideLayout" Target="../slideLayouts/slideLayout80.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Resim 5" descr="Logonun yakından görünümü&#10;&#10;Otomatik oluşturulan açıklama">
            <a:extLst>
              <a:ext uri="{FF2B5EF4-FFF2-40B4-BE49-F238E27FC236}">
                <a16:creationId xmlns:a16="http://schemas.microsoft.com/office/drawing/2014/main" id="{8045422F-7258-40AC-BD2E-2469AA448922}"/>
              </a:ext>
            </a:extLst>
          </p:cNvPr>
          <p:cNvPicPr>
            <a:picLocks noChangeAspect="1"/>
          </p:cNvPicPr>
          <p:nvPr/>
        </p:nvPicPr>
        <p:blipFill rotWithShape="1">
          <a:blip r:embed="rId2">
            <a:extLst>
              <a:ext uri="{28A0092B-C50C-407E-A947-70E740481C1C}">
                <a14:useLocalDpi xmlns:a14="http://schemas.microsoft.com/office/drawing/2010/main" val="0"/>
              </a:ext>
            </a:extLst>
          </a:blip>
          <a:srcRect r="-1"/>
          <a:stretch/>
        </p:blipFill>
        <p:spPr>
          <a:xfrm>
            <a:off x="20" y="10"/>
            <a:ext cx="12191979" cy="6857990"/>
          </a:xfrm>
          <a:prstGeom prst="rect">
            <a:avLst/>
          </a:prstGeom>
        </p:spPr>
      </p:pic>
      <p:sp>
        <p:nvSpPr>
          <p:cNvPr id="2" name="Başlık 1">
            <a:extLst>
              <a:ext uri="{FF2B5EF4-FFF2-40B4-BE49-F238E27FC236}">
                <a16:creationId xmlns:a16="http://schemas.microsoft.com/office/drawing/2014/main" id="{18C3B467-088C-4F3D-A9A7-105C4E1E20CD}"/>
              </a:ext>
            </a:extLst>
          </p:cNvPr>
          <p:cNvSpPr>
            <a:spLocks noGrp="1"/>
          </p:cNvSpPr>
          <p:nvPr>
            <p:ph type="ctrTitle"/>
          </p:nvPr>
        </p:nvSpPr>
        <p:spPr>
          <a:xfrm>
            <a:off x="6033793" y="2355458"/>
            <a:ext cx="4775075" cy="1630907"/>
          </a:xfrm>
        </p:spPr>
        <p:txBody>
          <a:bodyPr rtlCol="0">
            <a:normAutofit fontScale="90000"/>
          </a:bodyPr>
          <a:lstStyle/>
          <a:p>
            <a:pPr rtl="0"/>
            <a:r>
              <a:rPr lang="tr-TR" sz="4400" dirty="0">
                <a:solidFill>
                  <a:schemeClr val="tx1"/>
                </a:solidFill>
              </a:rPr>
              <a:t>E</a:t>
            </a:r>
            <a:r>
              <a:rPr lang="tr" sz="4400" dirty="0">
                <a:solidFill>
                  <a:schemeClr val="tx1"/>
                </a:solidFill>
              </a:rPr>
              <a:t>ratosthenes</a:t>
            </a:r>
            <a:br>
              <a:rPr lang="tr" sz="4400" dirty="0">
                <a:solidFill>
                  <a:schemeClr val="tx1"/>
                </a:solidFill>
              </a:rPr>
            </a:br>
            <a:r>
              <a:rPr lang="tr" sz="4400" dirty="0">
                <a:solidFill>
                  <a:schemeClr val="tx1"/>
                </a:solidFill>
              </a:rPr>
              <a:t>(eratostenes) kalburu</a:t>
            </a:r>
          </a:p>
        </p:txBody>
      </p:sp>
      <p:sp>
        <p:nvSpPr>
          <p:cNvPr id="3" name="Alt Başlık 2">
            <a:extLst>
              <a:ext uri="{FF2B5EF4-FFF2-40B4-BE49-F238E27FC236}">
                <a16:creationId xmlns:a16="http://schemas.microsoft.com/office/drawing/2014/main" id="{C8722DDC-8EEE-4A06-8DFE-B44871EAA2CF}"/>
              </a:ext>
            </a:extLst>
          </p:cNvPr>
          <p:cNvSpPr>
            <a:spLocks noGrp="1"/>
          </p:cNvSpPr>
          <p:nvPr>
            <p:ph type="subTitle" idx="1"/>
          </p:nvPr>
        </p:nvSpPr>
        <p:spPr>
          <a:xfrm>
            <a:off x="6033793" y="3995988"/>
            <a:ext cx="4775075" cy="559656"/>
          </a:xfrm>
        </p:spPr>
        <p:txBody>
          <a:bodyPr rtlCol="0">
            <a:normAutofit fontScale="62500" lnSpcReduction="20000"/>
          </a:bodyPr>
          <a:lstStyle/>
          <a:p>
            <a:pPr rtl="0">
              <a:spcAft>
                <a:spcPts val="600"/>
              </a:spcAft>
            </a:pPr>
            <a:r>
              <a:rPr lang="tr-TR" dirty="0">
                <a:solidFill>
                  <a:schemeClr val="tx1"/>
                </a:solidFill>
              </a:rPr>
              <a:t>H</a:t>
            </a:r>
            <a:r>
              <a:rPr lang="tr" dirty="0">
                <a:solidFill>
                  <a:schemeClr val="tx1"/>
                </a:solidFill>
              </a:rPr>
              <a:t>azırlayan:Ela ve AdA KARABULUT 6-C 1159 VE 196</a:t>
            </a:r>
          </a:p>
        </p:txBody>
      </p:sp>
    </p:spTree>
    <p:extLst>
      <p:ext uri="{BB962C8B-B14F-4D97-AF65-F5344CB8AC3E}">
        <p14:creationId xmlns:p14="http://schemas.microsoft.com/office/powerpoint/2010/main" val="258428075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8E79C89-E5BC-4E0B-85B3-F4E03C10E677}"/>
              </a:ext>
            </a:extLst>
          </p:cNvPr>
          <p:cNvSpPr>
            <a:spLocks noGrp="1"/>
          </p:cNvSpPr>
          <p:nvPr>
            <p:ph type="title"/>
          </p:nvPr>
        </p:nvSpPr>
        <p:spPr>
          <a:xfrm>
            <a:off x="443776" y="128809"/>
            <a:ext cx="10353761" cy="1326321"/>
          </a:xfrm>
        </p:spPr>
        <p:txBody>
          <a:bodyPr/>
          <a:lstStyle/>
          <a:p>
            <a:r>
              <a:rPr lang="tr-TR" dirty="0"/>
              <a:t>ERATOSTHENES’İN HAYATI</a:t>
            </a:r>
          </a:p>
        </p:txBody>
      </p:sp>
      <p:sp>
        <p:nvSpPr>
          <p:cNvPr id="3" name="İçerik Yer Tutucusu 2">
            <a:extLst>
              <a:ext uri="{FF2B5EF4-FFF2-40B4-BE49-F238E27FC236}">
                <a16:creationId xmlns:a16="http://schemas.microsoft.com/office/drawing/2014/main" id="{FA004F4F-1D2E-911F-01CC-DBD169D7E986}"/>
              </a:ext>
            </a:extLst>
          </p:cNvPr>
          <p:cNvSpPr>
            <a:spLocks noGrp="1"/>
          </p:cNvSpPr>
          <p:nvPr>
            <p:ph idx="1"/>
          </p:nvPr>
        </p:nvSpPr>
        <p:spPr>
          <a:xfrm>
            <a:off x="337294" y="1138935"/>
            <a:ext cx="10084642" cy="2612669"/>
          </a:xfrm>
        </p:spPr>
        <p:txBody>
          <a:bodyPr>
            <a:normAutofit fontScale="85000" lnSpcReduction="20000"/>
          </a:bodyPr>
          <a:lstStyle/>
          <a:p>
            <a:r>
              <a:rPr lang="tr-TR" dirty="0"/>
              <a:t>Eratosthenes (</a:t>
            </a:r>
            <a:r>
              <a:rPr lang="tr-TR" dirty="0" err="1"/>
              <a:t>Eratostenes</a:t>
            </a:r>
            <a:r>
              <a:rPr lang="tr-TR" dirty="0"/>
              <a:t>) MÖ 276–273 yılları arasında </a:t>
            </a:r>
            <a:r>
              <a:rPr lang="tr-TR" dirty="0" err="1"/>
              <a:t>Kirene’de</a:t>
            </a:r>
            <a:r>
              <a:rPr lang="tr-TR" dirty="0"/>
              <a:t> doğmuş, Atina’da </a:t>
            </a:r>
            <a:r>
              <a:rPr lang="tr-TR" dirty="0" err="1"/>
              <a:t>Lysanias</a:t>
            </a:r>
            <a:r>
              <a:rPr lang="tr-TR" dirty="0"/>
              <a:t> (</a:t>
            </a:r>
            <a:r>
              <a:rPr lang="tr-TR" dirty="0" err="1"/>
              <a:t>Lisanias</a:t>
            </a:r>
            <a:r>
              <a:rPr lang="tr-TR" dirty="0"/>
              <a:t>), </a:t>
            </a:r>
            <a:r>
              <a:rPr lang="tr-TR" dirty="0" err="1"/>
              <a:t>Ariston</a:t>
            </a:r>
            <a:r>
              <a:rPr lang="tr-TR" dirty="0"/>
              <a:t> (</a:t>
            </a:r>
            <a:r>
              <a:rPr lang="tr-TR" dirty="0" err="1"/>
              <a:t>Ariston</a:t>
            </a:r>
            <a:r>
              <a:rPr lang="tr-TR" dirty="0"/>
              <a:t>) ve </a:t>
            </a:r>
            <a:r>
              <a:rPr lang="tr-TR" dirty="0" err="1"/>
              <a:t>Arkesilaos</a:t>
            </a:r>
            <a:r>
              <a:rPr lang="tr-TR" dirty="0"/>
              <a:t> (</a:t>
            </a:r>
            <a:r>
              <a:rPr lang="tr-TR" dirty="0" err="1"/>
              <a:t>Arkesilaos</a:t>
            </a:r>
            <a:r>
              <a:rPr lang="tr-TR" dirty="0"/>
              <a:t>) gibi filozoflardan eğitim almış, Aristo (Aristo)’dan etkilenmesine rağmen </a:t>
            </a:r>
            <a:r>
              <a:rPr lang="tr-TR" dirty="0" err="1"/>
              <a:t>Platocu</a:t>
            </a:r>
            <a:r>
              <a:rPr lang="tr-TR" dirty="0"/>
              <a:t> bir yaklaşım benimsemiştir. </a:t>
            </a:r>
            <a:r>
              <a:rPr lang="tr-TR" dirty="0" err="1"/>
              <a:t>Callimachus</a:t>
            </a:r>
            <a:r>
              <a:rPr lang="tr-TR" dirty="0"/>
              <a:t> (</a:t>
            </a:r>
            <a:r>
              <a:rPr lang="tr-TR" dirty="0" err="1"/>
              <a:t>Kalimakhos</a:t>
            </a:r>
            <a:r>
              <a:rPr lang="tr-TR" dirty="0"/>
              <a:t>), </a:t>
            </a:r>
            <a:r>
              <a:rPr lang="tr-TR" dirty="0" err="1"/>
              <a:t>Bion</a:t>
            </a:r>
            <a:r>
              <a:rPr lang="tr-TR" dirty="0"/>
              <a:t> </a:t>
            </a:r>
            <a:r>
              <a:rPr lang="tr-TR" dirty="0" err="1"/>
              <a:t>von</a:t>
            </a:r>
            <a:r>
              <a:rPr lang="tr-TR" dirty="0"/>
              <a:t> </a:t>
            </a:r>
            <a:r>
              <a:rPr lang="tr-TR" dirty="0" err="1"/>
              <a:t>Borysthenes</a:t>
            </a:r>
            <a:r>
              <a:rPr lang="tr-TR" dirty="0"/>
              <a:t> (</a:t>
            </a:r>
            <a:r>
              <a:rPr lang="tr-TR" dirty="0" err="1"/>
              <a:t>Bion</a:t>
            </a:r>
            <a:r>
              <a:rPr lang="tr-TR" dirty="0"/>
              <a:t> </a:t>
            </a:r>
            <a:r>
              <a:rPr lang="tr-TR" dirty="0" err="1"/>
              <a:t>von</a:t>
            </a:r>
            <a:r>
              <a:rPr lang="tr-TR" dirty="0"/>
              <a:t> </a:t>
            </a:r>
            <a:r>
              <a:rPr lang="tr-TR" dirty="0" err="1"/>
              <a:t>Boristenes</a:t>
            </a:r>
            <a:r>
              <a:rPr lang="tr-TR" dirty="0"/>
              <a:t>), </a:t>
            </a:r>
            <a:r>
              <a:rPr lang="tr-TR" dirty="0" err="1"/>
              <a:t>Apelles</a:t>
            </a:r>
            <a:r>
              <a:rPr lang="tr-TR" dirty="0"/>
              <a:t> </a:t>
            </a:r>
            <a:r>
              <a:rPr lang="tr-TR" dirty="0" err="1"/>
              <a:t>von</a:t>
            </a:r>
            <a:r>
              <a:rPr lang="tr-TR" dirty="0"/>
              <a:t> </a:t>
            </a:r>
            <a:r>
              <a:rPr lang="tr-TR" dirty="0" err="1"/>
              <a:t>Chios</a:t>
            </a:r>
            <a:r>
              <a:rPr lang="tr-TR" dirty="0"/>
              <a:t> (</a:t>
            </a:r>
            <a:r>
              <a:rPr lang="tr-TR" dirty="0" err="1"/>
              <a:t>Apelles</a:t>
            </a:r>
            <a:r>
              <a:rPr lang="tr-TR" dirty="0"/>
              <a:t> </a:t>
            </a:r>
            <a:r>
              <a:rPr lang="tr-TR" dirty="0" err="1"/>
              <a:t>von</a:t>
            </a:r>
            <a:r>
              <a:rPr lang="tr-TR" dirty="0"/>
              <a:t> </a:t>
            </a:r>
            <a:r>
              <a:rPr lang="tr-TR" dirty="0" err="1"/>
              <a:t>Hiyos</a:t>
            </a:r>
            <a:r>
              <a:rPr lang="tr-TR" dirty="0"/>
              <a:t>) ve Zenon (Zenon) gibi isimlerden de etkilenmiştir. İnsanlığın iyilik ve kötülük bakımından evrensel olduğunu savunarak Aristo’nun “Yunan–Barbar” ayrımını eleştirmiştir. MÖ 245’te </a:t>
            </a:r>
            <a:r>
              <a:rPr lang="tr-TR" dirty="0" err="1"/>
              <a:t>Ptolemaik</a:t>
            </a:r>
            <a:r>
              <a:rPr lang="tr-TR" dirty="0"/>
              <a:t> kralı (</a:t>
            </a:r>
            <a:r>
              <a:rPr lang="tr-TR" dirty="0" err="1"/>
              <a:t>Ptolemaik</a:t>
            </a:r>
            <a:r>
              <a:rPr lang="tr-TR" dirty="0"/>
              <a:t> kralı) tarafından İskenderiye (İskenderiye) Kütüphanesi’ne baş kütüphaneci olarak atanmış, ölene kadar bu görevde kalmış ve kör olduktan sonra yemek yemeyi reddederek öldüğü rivayet edilmiştir; hiç evlenmemiştir.</a:t>
            </a:r>
          </a:p>
        </p:txBody>
      </p:sp>
      <p:sp>
        <p:nvSpPr>
          <p:cNvPr id="4" name="Veri Yer Tutucusu 3">
            <a:extLst>
              <a:ext uri="{FF2B5EF4-FFF2-40B4-BE49-F238E27FC236}">
                <a16:creationId xmlns:a16="http://schemas.microsoft.com/office/drawing/2014/main" id="{AC905B02-808E-979F-3253-C40BD9F5B082}"/>
              </a:ext>
            </a:extLst>
          </p:cNvPr>
          <p:cNvSpPr>
            <a:spLocks noGrp="1"/>
          </p:cNvSpPr>
          <p:nvPr>
            <p:ph type="dt" sz="half" idx="10"/>
          </p:nvPr>
        </p:nvSpPr>
        <p:spPr/>
        <p:txBody>
          <a:bodyPr/>
          <a:lstStyle/>
          <a:p>
            <a:pPr rtl="0"/>
            <a:fld id="{FE387474-1390-41C9-9718-AAC5629B5D0B}" type="datetime1">
              <a:rPr lang="tr-TR" smtClean="0"/>
              <a:t>11.10.2026</a:t>
            </a:fld>
            <a:endParaRPr lang="en-US"/>
          </a:p>
        </p:txBody>
      </p:sp>
      <p:pic>
        <p:nvPicPr>
          <p:cNvPr id="5" name="Resim 4">
            <a:extLst>
              <a:ext uri="{FF2B5EF4-FFF2-40B4-BE49-F238E27FC236}">
                <a16:creationId xmlns:a16="http://schemas.microsoft.com/office/drawing/2014/main" id="{89FB4406-AA56-44CD-A003-1A7728DB353B}"/>
              </a:ext>
            </a:extLst>
          </p:cNvPr>
          <p:cNvPicPr>
            <a:picLocks noChangeAspect="1"/>
          </p:cNvPicPr>
          <p:nvPr/>
        </p:nvPicPr>
        <p:blipFill>
          <a:blip r:embed="rId2"/>
          <a:stretch>
            <a:fillRect/>
          </a:stretch>
        </p:blipFill>
        <p:spPr>
          <a:xfrm>
            <a:off x="6392254" y="3362148"/>
            <a:ext cx="3367043" cy="3367043"/>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Tree>
    <p:extLst>
      <p:ext uri="{BB962C8B-B14F-4D97-AF65-F5344CB8AC3E}">
        <p14:creationId xmlns:p14="http://schemas.microsoft.com/office/powerpoint/2010/main" val="111324467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0CAE516-E633-BBCF-B3B5-46DA5DBF50EF}"/>
              </a:ext>
            </a:extLst>
          </p:cNvPr>
          <p:cNvSpPr>
            <a:spLocks noGrp="1"/>
          </p:cNvSpPr>
          <p:nvPr>
            <p:ph type="title"/>
          </p:nvPr>
        </p:nvSpPr>
        <p:spPr/>
        <p:txBody>
          <a:bodyPr/>
          <a:lstStyle/>
          <a:p>
            <a:r>
              <a:rPr lang="tr-TR" dirty="0">
                <a:latin typeface="Lucida Handwriting" panose="03010101010101010101" pitchFamily="66" charset="0"/>
                <a:cs typeface="Lucida Sans Unicode" panose="020B0602030504020204" pitchFamily="34" charset="0"/>
              </a:rPr>
              <a:t>Eratosthenes’in çalışmaları</a:t>
            </a:r>
          </a:p>
        </p:txBody>
      </p:sp>
      <p:sp>
        <p:nvSpPr>
          <p:cNvPr id="3" name="İçerik Yer Tutucusu 2">
            <a:extLst>
              <a:ext uri="{FF2B5EF4-FFF2-40B4-BE49-F238E27FC236}">
                <a16:creationId xmlns:a16="http://schemas.microsoft.com/office/drawing/2014/main" id="{F1AE7179-244A-AE40-6F1E-CB000DED6113}"/>
              </a:ext>
            </a:extLst>
          </p:cNvPr>
          <p:cNvSpPr>
            <a:spLocks noGrp="1"/>
          </p:cNvSpPr>
          <p:nvPr>
            <p:ph idx="1"/>
          </p:nvPr>
        </p:nvSpPr>
        <p:spPr/>
        <p:txBody>
          <a:bodyPr/>
          <a:lstStyle/>
          <a:p>
            <a:r>
              <a:rPr lang="tr-TR" dirty="0"/>
              <a:t>Eratosthenes, zamanının en seçkin bilimsel şahsiyetlerinden biriydi ve kütüphanede geçirdiği süre öncesinde ve sırasında geniş bir bilgi alanını kapsayan eserler üretti. Coğrafya, matematik, felsefe, kronoloji, edebiyat eleştirisi, gramer, şiir ve hatta eski komediler gibi pek çok konuda yazdı. Ne yazık ki, İskenderiye Kütüphanesi'nin tahrip edilmesinden sonra geriye sadece parçaları kaldı.</a:t>
            </a:r>
          </a:p>
        </p:txBody>
      </p:sp>
      <p:sp>
        <p:nvSpPr>
          <p:cNvPr id="4" name="Veri Yer Tutucusu 3">
            <a:extLst>
              <a:ext uri="{FF2B5EF4-FFF2-40B4-BE49-F238E27FC236}">
                <a16:creationId xmlns:a16="http://schemas.microsoft.com/office/drawing/2014/main" id="{7D3F699E-8A9A-7B25-3153-4A87FC0E7F1C}"/>
              </a:ext>
            </a:extLst>
          </p:cNvPr>
          <p:cNvSpPr>
            <a:spLocks noGrp="1"/>
          </p:cNvSpPr>
          <p:nvPr>
            <p:ph type="dt" sz="half" idx="10"/>
          </p:nvPr>
        </p:nvSpPr>
        <p:spPr/>
        <p:txBody>
          <a:bodyPr/>
          <a:lstStyle/>
          <a:p>
            <a:pPr rtl="0"/>
            <a:fld id="{FE387474-1390-41C9-9718-AAC5629B5D0B}" type="datetime1">
              <a:rPr lang="tr-TR" smtClean="0"/>
              <a:t>11.10.2026</a:t>
            </a:fld>
            <a:endParaRPr lang="en-US"/>
          </a:p>
        </p:txBody>
      </p:sp>
    </p:spTree>
    <p:extLst>
      <p:ext uri="{BB962C8B-B14F-4D97-AF65-F5344CB8AC3E}">
        <p14:creationId xmlns:p14="http://schemas.microsoft.com/office/powerpoint/2010/main" val="371586561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97EB4BD-3C5C-8673-BAF4-00A3AB6AE353}"/>
              </a:ext>
            </a:extLst>
          </p:cNvPr>
          <p:cNvSpPr>
            <a:spLocks noGrp="1"/>
          </p:cNvSpPr>
          <p:nvPr>
            <p:ph type="title"/>
          </p:nvPr>
        </p:nvSpPr>
        <p:spPr>
          <a:xfrm>
            <a:off x="717847" y="609601"/>
            <a:ext cx="10099379" cy="946806"/>
          </a:xfrm>
        </p:spPr>
        <p:txBody>
          <a:bodyPr/>
          <a:lstStyle/>
          <a:p>
            <a:r>
              <a:rPr lang="tr-TR" dirty="0">
                <a:latin typeface="Monotype Corsiva" panose="03010101010201010101" pitchFamily="66" charset="0"/>
              </a:rPr>
              <a:t>Asal sayılar</a:t>
            </a:r>
          </a:p>
        </p:txBody>
      </p:sp>
      <p:pic>
        <p:nvPicPr>
          <p:cNvPr id="6" name="İçerik Yer Tutucusu 5">
            <a:extLst>
              <a:ext uri="{FF2B5EF4-FFF2-40B4-BE49-F238E27FC236}">
                <a16:creationId xmlns:a16="http://schemas.microsoft.com/office/drawing/2014/main" id="{5C2F35D9-A3A4-155A-A4AD-8A424EFA71A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538952" y="116184"/>
            <a:ext cx="4543624" cy="3649662"/>
          </a:xfrm>
        </p:spPr>
      </p:pic>
      <p:sp>
        <p:nvSpPr>
          <p:cNvPr id="4" name="Veri Yer Tutucusu 3">
            <a:extLst>
              <a:ext uri="{FF2B5EF4-FFF2-40B4-BE49-F238E27FC236}">
                <a16:creationId xmlns:a16="http://schemas.microsoft.com/office/drawing/2014/main" id="{7527EED1-190F-5590-CA3B-0E9FE2504E11}"/>
              </a:ext>
            </a:extLst>
          </p:cNvPr>
          <p:cNvSpPr>
            <a:spLocks noGrp="1"/>
          </p:cNvSpPr>
          <p:nvPr>
            <p:ph type="dt" sz="half" idx="10"/>
          </p:nvPr>
        </p:nvSpPr>
        <p:spPr/>
        <p:txBody>
          <a:bodyPr/>
          <a:lstStyle/>
          <a:p>
            <a:pPr rtl="0"/>
            <a:fld id="{FE387474-1390-41C9-9718-AAC5629B5D0B}" type="datetime1">
              <a:rPr lang="tr-TR" smtClean="0"/>
              <a:t>11.10.2026</a:t>
            </a:fld>
            <a:endParaRPr lang="en-US"/>
          </a:p>
        </p:txBody>
      </p:sp>
      <p:sp>
        <p:nvSpPr>
          <p:cNvPr id="8" name="Metin kutusu 7">
            <a:extLst>
              <a:ext uri="{FF2B5EF4-FFF2-40B4-BE49-F238E27FC236}">
                <a16:creationId xmlns:a16="http://schemas.microsoft.com/office/drawing/2014/main" id="{3F115A43-3B37-761B-EAFE-219DBABC2F12}"/>
              </a:ext>
            </a:extLst>
          </p:cNvPr>
          <p:cNvSpPr txBox="1"/>
          <p:nvPr/>
        </p:nvSpPr>
        <p:spPr>
          <a:xfrm>
            <a:off x="502066" y="1296369"/>
            <a:ext cx="6097424" cy="2585323"/>
          </a:xfrm>
          <a:prstGeom prst="rect">
            <a:avLst/>
          </a:prstGeom>
          <a:noFill/>
        </p:spPr>
        <p:txBody>
          <a:bodyPr wrap="square">
            <a:spAutoFit/>
          </a:bodyPr>
          <a:lstStyle/>
          <a:p>
            <a:r>
              <a:rPr lang="tr-TR" dirty="0"/>
              <a:t>Eratosthenes asal sayıları bulmak için basit bir algoritma geliştirmiştir. Bu algoritma </a:t>
            </a:r>
            <a:r>
              <a:rPr lang="tr-TR" dirty="0" err="1"/>
              <a:t>Eratosten</a:t>
            </a:r>
            <a:r>
              <a:rPr lang="tr-TR" dirty="0"/>
              <a:t> kalburu (İngilizce: </a:t>
            </a:r>
            <a:r>
              <a:rPr lang="tr-TR" dirty="0" err="1"/>
              <a:t>Sieve</a:t>
            </a:r>
            <a:r>
              <a:rPr lang="tr-TR" dirty="0"/>
              <a:t> of Eratosthenes) olarak bilinir. Matematikte Eratosthenes kalburu asal sayıların seçilmesinde temel algoritmadır. Algoritma asal sayıları bir sınır olmadan bulabilmeyi sağlar. Algoritma kısaca şöyledir: 1,2,3... dizisi yazılıp 2'den başlayarak her sayı için sırası ile katları silinir, silinmeden kalanlar (herhangi bir doğal sayının tam katı olmayanlar) kalır ve bunlar asal sayı olarak adlandırılır.[30]</a:t>
            </a:r>
          </a:p>
        </p:txBody>
      </p:sp>
      <p:pic>
        <p:nvPicPr>
          <p:cNvPr id="10" name="Resim 9">
            <a:extLst>
              <a:ext uri="{FF2B5EF4-FFF2-40B4-BE49-F238E27FC236}">
                <a16:creationId xmlns:a16="http://schemas.microsoft.com/office/drawing/2014/main" id="{91BB23EE-9F2B-D5A2-31CC-D868CEBA198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98678" y="3580688"/>
            <a:ext cx="4077746" cy="3045620"/>
          </a:xfrm>
          <a:prstGeom prst="rect">
            <a:avLst/>
          </a:prstGeom>
        </p:spPr>
      </p:pic>
      <p:sp>
        <p:nvSpPr>
          <p:cNvPr id="11" name="Metin kutusu 10">
            <a:extLst>
              <a:ext uri="{FF2B5EF4-FFF2-40B4-BE49-F238E27FC236}">
                <a16:creationId xmlns:a16="http://schemas.microsoft.com/office/drawing/2014/main" id="{608F97DC-8EE4-B4EA-8152-394BEE913543}"/>
              </a:ext>
            </a:extLst>
          </p:cNvPr>
          <p:cNvSpPr txBox="1"/>
          <p:nvPr/>
        </p:nvSpPr>
        <p:spPr>
          <a:xfrm>
            <a:off x="7538952" y="4101981"/>
            <a:ext cx="4459343" cy="923330"/>
          </a:xfrm>
          <a:prstGeom prst="rect">
            <a:avLst/>
          </a:prstGeom>
          <a:noFill/>
        </p:spPr>
        <p:txBody>
          <a:bodyPr wrap="square" rtlCol="0">
            <a:spAutoFit/>
          </a:bodyPr>
          <a:lstStyle/>
          <a:p>
            <a:r>
              <a:rPr lang="tr-TR" dirty="0"/>
              <a:t>Yanda ve üstte Eratosthenes kalburu örnekleri vardır.</a:t>
            </a:r>
          </a:p>
          <a:p>
            <a:endParaRPr lang="tr-TR" dirty="0"/>
          </a:p>
        </p:txBody>
      </p:sp>
    </p:spTree>
    <p:extLst>
      <p:ext uri="{BB962C8B-B14F-4D97-AF65-F5344CB8AC3E}">
        <p14:creationId xmlns:p14="http://schemas.microsoft.com/office/powerpoint/2010/main" val="3607218397"/>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5E04450-0EB6-AD6D-038D-6165F4F7875F}"/>
              </a:ext>
            </a:extLst>
          </p:cNvPr>
          <p:cNvSpPr>
            <a:spLocks noGrp="1"/>
          </p:cNvSpPr>
          <p:nvPr>
            <p:ph type="title"/>
          </p:nvPr>
        </p:nvSpPr>
        <p:spPr/>
        <p:txBody>
          <a:bodyPr/>
          <a:lstStyle/>
          <a:p>
            <a:r>
              <a:rPr lang="tr-TR" dirty="0">
                <a:latin typeface="Lucida Handwriting" panose="03010101010101010101" pitchFamily="66" charset="0"/>
              </a:rPr>
              <a:t>ölümü </a:t>
            </a:r>
          </a:p>
        </p:txBody>
      </p:sp>
      <p:sp>
        <p:nvSpPr>
          <p:cNvPr id="7" name="İçerik Yer Tutucusu 6">
            <a:extLst>
              <a:ext uri="{FF2B5EF4-FFF2-40B4-BE49-F238E27FC236}">
                <a16:creationId xmlns:a16="http://schemas.microsoft.com/office/drawing/2014/main" id="{79B36086-1A9B-5862-AC0B-4C3735C0C3FF}"/>
              </a:ext>
            </a:extLst>
          </p:cNvPr>
          <p:cNvSpPr>
            <a:spLocks noGrp="1"/>
          </p:cNvSpPr>
          <p:nvPr>
            <p:ph idx="1"/>
          </p:nvPr>
        </p:nvSpPr>
        <p:spPr/>
        <p:txBody>
          <a:bodyPr/>
          <a:lstStyle/>
          <a:p>
            <a:r>
              <a:rPr lang="tr-TR" dirty="0"/>
              <a:t>Eratosthenes, yaşlılık döneminde yakalandığı </a:t>
            </a:r>
            <a:r>
              <a:rPr lang="tr-TR" dirty="0" err="1"/>
              <a:t>oftalmi</a:t>
            </a:r>
            <a:r>
              <a:rPr lang="tr-TR" dirty="0"/>
              <a:t> (göz iltihabı) nedeniyle okuma ve yazma yeteneğini kaybettiği için gönüllü olarak kendisini aç bırakarak MÖ 194 yılında, 82 yaşındayken İskenderiye'de hayatını kaybetmiştir</a:t>
            </a:r>
          </a:p>
        </p:txBody>
      </p:sp>
      <p:sp>
        <p:nvSpPr>
          <p:cNvPr id="4" name="Veri Yer Tutucusu 3">
            <a:extLst>
              <a:ext uri="{FF2B5EF4-FFF2-40B4-BE49-F238E27FC236}">
                <a16:creationId xmlns:a16="http://schemas.microsoft.com/office/drawing/2014/main" id="{15466DCB-19EB-BCF1-529F-32D89BEE1372}"/>
              </a:ext>
            </a:extLst>
          </p:cNvPr>
          <p:cNvSpPr>
            <a:spLocks noGrp="1"/>
          </p:cNvSpPr>
          <p:nvPr>
            <p:ph type="dt" sz="half" idx="10"/>
          </p:nvPr>
        </p:nvSpPr>
        <p:spPr/>
        <p:txBody>
          <a:bodyPr/>
          <a:lstStyle/>
          <a:p>
            <a:pPr rtl="0"/>
            <a:fld id="{FE387474-1390-41C9-9718-AAC5629B5D0B}" type="datetime1">
              <a:rPr lang="tr-TR" smtClean="0"/>
              <a:t>11.10.2026</a:t>
            </a:fld>
            <a:endParaRPr lang="en-US"/>
          </a:p>
        </p:txBody>
      </p:sp>
    </p:spTree>
    <p:extLst>
      <p:ext uri="{BB962C8B-B14F-4D97-AF65-F5344CB8AC3E}">
        <p14:creationId xmlns:p14="http://schemas.microsoft.com/office/powerpoint/2010/main" val="133890170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14AD6EF-07E0-A7AB-9B25-826687753727}"/>
              </a:ext>
            </a:extLst>
          </p:cNvPr>
          <p:cNvSpPr>
            <a:spLocks noGrp="1"/>
          </p:cNvSpPr>
          <p:nvPr>
            <p:ph type="title"/>
          </p:nvPr>
        </p:nvSpPr>
        <p:spPr/>
        <p:txBody>
          <a:bodyPr/>
          <a:lstStyle/>
          <a:p>
            <a:r>
              <a:rPr lang="tr-TR" dirty="0">
                <a:latin typeface="Bradley Hand ITC" panose="03070402050302030203" pitchFamily="66" charset="0"/>
              </a:rPr>
              <a:t>kaynakça</a:t>
            </a:r>
          </a:p>
        </p:txBody>
      </p:sp>
      <p:sp>
        <p:nvSpPr>
          <p:cNvPr id="3" name="İçerik Yer Tutucusu 2">
            <a:extLst>
              <a:ext uri="{FF2B5EF4-FFF2-40B4-BE49-F238E27FC236}">
                <a16:creationId xmlns:a16="http://schemas.microsoft.com/office/drawing/2014/main" id="{13CF959D-D2FC-EB1D-D51F-A3F046D6541F}"/>
              </a:ext>
            </a:extLst>
          </p:cNvPr>
          <p:cNvSpPr>
            <a:spLocks noGrp="1"/>
          </p:cNvSpPr>
          <p:nvPr>
            <p:ph idx="1"/>
          </p:nvPr>
        </p:nvSpPr>
        <p:spPr/>
        <p:txBody>
          <a:bodyPr/>
          <a:lstStyle/>
          <a:p>
            <a:r>
              <a:rPr lang="tr-TR" dirty="0"/>
              <a:t>Vikipedi ve copilot</a:t>
            </a:r>
          </a:p>
          <a:p>
            <a:r>
              <a:rPr lang="tr-TR" dirty="0" err="1"/>
              <a:t>Vikipedi:bilgi</a:t>
            </a:r>
            <a:r>
              <a:rPr lang="tr-TR" dirty="0"/>
              <a:t> için</a:t>
            </a:r>
          </a:p>
          <a:p>
            <a:r>
              <a:rPr lang="tr-TR" dirty="0" err="1"/>
              <a:t>Copilot:özetlemek</a:t>
            </a:r>
            <a:r>
              <a:rPr lang="tr-TR" dirty="0"/>
              <a:t> için</a:t>
            </a:r>
          </a:p>
        </p:txBody>
      </p:sp>
      <p:sp>
        <p:nvSpPr>
          <p:cNvPr id="4" name="Veri Yer Tutucusu 3">
            <a:extLst>
              <a:ext uri="{FF2B5EF4-FFF2-40B4-BE49-F238E27FC236}">
                <a16:creationId xmlns:a16="http://schemas.microsoft.com/office/drawing/2014/main" id="{23597C92-4EA2-BFBF-E0AA-943F65EB8BFE}"/>
              </a:ext>
            </a:extLst>
          </p:cNvPr>
          <p:cNvSpPr>
            <a:spLocks noGrp="1"/>
          </p:cNvSpPr>
          <p:nvPr>
            <p:ph type="dt" sz="half" idx="10"/>
          </p:nvPr>
        </p:nvSpPr>
        <p:spPr/>
        <p:txBody>
          <a:bodyPr/>
          <a:lstStyle/>
          <a:p>
            <a:pPr rtl="0"/>
            <a:fld id="{FE387474-1390-41C9-9718-AAC5629B5D0B}" type="datetime1">
              <a:rPr lang="tr-TR" smtClean="0"/>
              <a:t>11.10.2026</a:t>
            </a:fld>
            <a:endParaRPr lang="en-US"/>
          </a:p>
        </p:txBody>
      </p:sp>
    </p:spTree>
    <p:extLst>
      <p:ext uri="{BB962C8B-B14F-4D97-AF65-F5344CB8AC3E}">
        <p14:creationId xmlns:p14="http://schemas.microsoft.com/office/powerpoint/2010/main" val="23881559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1BEBB47-1F92-1375-50DE-B8B53FEE0FE7}"/>
              </a:ext>
            </a:extLst>
          </p:cNvPr>
          <p:cNvSpPr>
            <a:spLocks noGrp="1"/>
          </p:cNvSpPr>
          <p:nvPr>
            <p:ph type="title"/>
          </p:nvPr>
        </p:nvSpPr>
        <p:spPr/>
        <p:txBody>
          <a:bodyPr/>
          <a:lstStyle/>
          <a:p>
            <a:r>
              <a:rPr lang="tr-TR" dirty="0"/>
              <a:t>Bizim Eratosthenes sunumunu dinlediğiniz için teşekkür ederiz.</a:t>
            </a:r>
          </a:p>
        </p:txBody>
      </p:sp>
      <p:pic>
        <p:nvPicPr>
          <p:cNvPr id="6" name="İçerik Yer Tutucusu 5">
            <a:extLst>
              <a:ext uri="{FF2B5EF4-FFF2-40B4-BE49-F238E27FC236}">
                <a16:creationId xmlns:a16="http://schemas.microsoft.com/office/drawing/2014/main" id="{A74E1B6F-92B6-6F21-0921-6B9638488D0F}"/>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t="26902"/>
          <a:stretch/>
        </p:blipFill>
        <p:spPr>
          <a:xfrm>
            <a:off x="3700328" y="3290131"/>
            <a:ext cx="3913262" cy="3155004"/>
          </a:xfrm>
        </p:spPr>
      </p:pic>
      <p:sp>
        <p:nvSpPr>
          <p:cNvPr id="4" name="Veri Yer Tutucusu 3">
            <a:extLst>
              <a:ext uri="{FF2B5EF4-FFF2-40B4-BE49-F238E27FC236}">
                <a16:creationId xmlns:a16="http://schemas.microsoft.com/office/drawing/2014/main" id="{085B3AA3-B758-082A-89C4-E9E75D4A4F98}"/>
              </a:ext>
            </a:extLst>
          </p:cNvPr>
          <p:cNvSpPr>
            <a:spLocks noGrp="1"/>
          </p:cNvSpPr>
          <p:nvPr>
            <p:ph type="dt" sz="half" idx="10"/>
          </p:nvPr>
        </p:nvSpPr>
        <p:spPr/>
        <p:txBody>
          <a:bodyPr/>
          <a:lstStyle/>
          <a:p>
            <a:pPr rtl="0"/>
            <a:fld id="{FE387474-1390-41C9-9718-AAC5629B5D0B}" type="datetime1">
              <a:rPr lang="tr-TR" smtClean="0"/>
              <a:t>11.10.2026</a:t>
            </a:fld>
            <a:endParaRPr lang="en-US"/>
          </a:p>
        </p:txBody>
      </p:sp>
    </p:spTree>
    <p:extLst>
      <p:ext uri="{BB962C8B-B14F-4D97-AF65-F5344CB8AC3E}">
        <p14:creationId xmlns:p14="http://schemas.microsoft.com/office/powerpoint/2010/main" val="35991483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1" Type="http://schemas.openxmlformats.org/officeDocument/2006/relationships/image" Target="../media/image3.jpeg"/></Relationships>
</file>

<file path=ppt/theme/_rels/theme4.xml.rels><?xml version="1.0" encoding="UTF-8" standalone="yes"?>
<Relationships xmlns="http://schemas.openxmlformats.org/package/2006/relationships"><Relationship Id="rId1" Type="http://schemas.openxmlformats.org/officeDocument/2006/relationships/image" Target="../media/image6.jpeg"/></Relationships>
</file>

<file path=ppt/theme/theme1.xml><?xml version="1.0" encoding="utf-8"?>
<a:theme xmlns:a="http://schemas.openxmlformats.org/drawingml/2006/main" name="Damask">
  <a:themeElements>
    <a:clrScheme name="Damask">
      <a:dk1>
        <a:sysClr val="windowText" lastClr="000000"/>
      </a:dk1>
      <a:lt1>
        <a:sysClr val="window" lastClr="FFFFFF"/>
      </a:lt1>
      <a:dk2>
        <a:srgbClr val="2A5B7F"/>
      </a:dk2>
      <a:lt2>
        <a:srgbClr val="ABDAFC"/>
      </a:lt2>
      <a:accent1>
        <a:srgbClr val="9EC544"/>
      </a:accent1>
      <a:accent2>
        <a:srgbClr val="50BEA3"/>
      </a:accent2>
      <a:accent3>
        <a:srgbClr val="4A9CCC"/>
      </a:accent3>
      <a:accent4>
        <a:srgbClr val="9A66CA"/>
      </a:accent4>
      <a:accent5>
        <a:srgbClr val="C54F71"/>
      </a:accent5>
      <a:accent6>
        <a:srgbClr val="DE9C3C"/>
      </a:accent6>
      <a:hlink>
        <a:srgbClr val="6BA9DA"/>
      </a:hlink>
      <a:folHlink>
        <a:srgbClr val="A0BCD3"/>
      </a:folHlink>
    </a:clrScheme>
    <a:fontScheme name="Damask">
      <a:majorFont>
        <a:latin typeface="Bookman Old Style" panose="02050604050505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panose="020606030202050204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amask">
      <a:fillStyleLst>
        <a:solidFill>
          <a:schemeClr val="phClr"/>
        </a:solidFill>
        <a:gradFill rotWithShape="1">
          <a:gsLst>
            <a:gs pos="0">
              <a:schemeClr val="phClr">
                <a:tint val="48000"/>
                <a:satMod val="105000"/>
                <a:lumMod val="110000"/>
              </a:schemeClr>
            </a:gs>
            <a:gs pos="100000">
              <a:schemeClr val="phClr">
                <a:tint val="78000"/>
                <a:satMod val="109000"/>
                <a:lumMod val="100000"/>
              </a:schemeClr>
            </a:gs>
          </a:gsLst>
          <a:lin ang="5400000" scaled="0"/>
        </a:gradFill>
        <a:gradFill rotWithShape="1">
          <a:gsLst>
            <a:gs pos="0">
              <a:schemeClr val="phClr">
                <a:tint val="94000"/>
                <a:satMod val="100000"/>
                <a:lumMod val="104000"/>
              </a:schemeClr>
            </a:gs>
            <a:gs pos="69000">
              <a:schemeClr val="phClr">
                <a:shade val="86000"/>
                <a:satMod val="130000"/>
                <a:lumMod val="102000"/>
              </a:schemeClr>
            </a:gs>
            <a:gs pos="100000">
              <a:schemeClr val="phClr">
                <a:shade val="72000"/>
                <a:satMod val="130000"/>
                <a:lumMod val="100000"/>
              </a:scheme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38100" dir="5400000" sy="96000" rotWithShape="0">
              <a:srgbClr val="000000">
                <a:alpha val="54000"/>
              </a:srgbClr>
            </a:outerShdw>
          </a:effectLst>
        </a:effectStyle>
        <a:effectStyle>
          <a:effectLst>
            <a:outerShdw blurRad="76200" dist="38100" dir="5400000" algn="ctr" rotWithShape="0">
              <a:srgbClr val="000000">
                <a:alpha val="76000"/>
              </a:srgbClr>
            </a:outerShdw>
          </a:effectLst>
          <a:scene3d>
            <a:camera prst="orthographicFront">
              <a:rot lat="0" lon="0" rev="0"/>
            </a:camera>
            <a:lightRig rig="balanced" dir="t"/>
          </a:scene3d>
          <a:sp3d prstMaterial="matte">
            <a:bevelT w="25400" h="25400" prst="relaxedInset"/>
          </a:sp3d>
        </a:effectStyle>
      </a:effectStyleLst>
      <a:bgFillStyleLst>
        <a:solidFill>
          <a:schemeClr val="phClr"/>
        </a:solidFill>
        <a:solidFill>
          <a:schemeClr val="phClr">
            <a:tint val="95000"/>
            <a:satMod val="170000"/>
          </a:schemeClr>
        </a:solidFill>
        <a:blipFill rotWithShape="1">
          <a:blip xmlns:r="http://schemas.openxmlformats.org/officeDocument/2006/relationships" r:embed="rId1">
            <a:duotone>
              <a:schemeClr val="phClr">
                <a:shade val="18000"/>
                <a:satMod val="160000"/>
                <a:lumMod val="28000"/>
              </a:schemeClr>
              <a:schemeClr val="phClr">
                <a:tint val="95000"/>
                <a:satMod val="160000"/>
                <a:lumMod val="116000"/>
              </a:schemeClr>
            </a:duotone>
          </a:blip>
          <a:stretch/>
        </a:blipFill>
      </a:bgFillStyleLst>
    </a:fmtScheme>
  </a:themeElements>
  <a:objectDefaults/>
  <a:extraClrSchemeLst/>
  <a:extLst>
    <a:ext uri="{05A4C25C-085E-4340-85A3-A5531E510DB2}">
      <thm15:themeFamily xmlns:thm15="http://schemas.microsoft.com/office/thememl/2012/main" name="Damask" id="{F9A299A0-33D0-4E0F-9F3F-7163E3744208}" vid="{746EEEEA-FB6A-406B-B510-531588D54811}"/>
    </a:ext>
  </a:extLst>
</a:theme>
</file>

<file path=ppt/theme/theme2.xml><?xml version="1.0" encoding="utf-8"?>
<a:theme xmlns:a="http://schemas.openxmlformats.org/drawingml/2006/main" name="Galeri">
  <a:themeElements>
    <a:clrScheme name="Galeri">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eri">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eri">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ppt/theme/theme3.xml><?xml version="1.0" encoding="utf-8"?>
<a:theme xmlns:a="http://schemas.openxmlformats.org/drawingml/2006/main" name="Gökyüzü">
  <a:themeElements>
    <a:clrScheme name="Gökyüzü">
      <a:dk1>
        <a:sysClr val="windowText" lastClr="000000"/>
      </a:dk1>
      <a:lt1>
        <a:sysClr val="window" lastClr="FFFFFF"/>
      </a:lt1>
      <a:dk2>
        <a:srgbClr val="18276C"/>
      </a:dk2>
      <a:lt2>
        <a:srgbClr val="EBEBEB"/>
      </a:lt2>
      <a:accent1>
        <a:srgbClr val="AC3EC1"/>
      </a:accent1>
      <a:accent2>
        <a:srgbClr val="477BD1"/>
      </a:accent2>
      <a:accent3>
        <a:srgbClr val="46B298"/>
      </a:accent3>
      <a:accent4>
        <a:srgbClr val="90BA4C"/>
      </a:accent4>
      <a:accent5>
        <a:srgbClr val="DD9D31"/>
      </a:accent5>
      <a:accent6>
        <a:srgbClr val="E25247"/>
      </a:accent6>
      <a:hlink>
        <a:srgbClr val="C573D2"/>
      </a:hlink>
      <a:folHlink>
        <a:srgbClr val="CCAEE8"/>
      </a:folHlink>
    </a:clrScheme>
    <a:fontScheme name="Gökyüzü">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ökyüzü">
      <a:fillStyleLst>
        <a:solidFill>
          <a:schemeClr val="phClr"/>
        </a:solidFill>
        <a:gradFill rotWithShape="1">
          <a:gsLst>
            <a:gs pos="0">
              <a:schemeClr val="phClr">
                <a:tint val="70000"/>
                <a:lumMod val="110000"/>
              </a:schemeClr>
            </a:gs>
            <a:gs pos="100000">
              <a:schemeClr val="phClr">
                <a:tint val="82000"/>
                <a:alpha val="74000"/>
              </a:schemeClr>
            </a:gs>
          </a:gsLst>
          <a:lin ang="5400000" scaled="0"/>
        </a:gradFill>
        <a:gradFill rotWithShape="1">
          <a:gsLst>
            <a:gs pos="0">
              <a:schemeClr val="phClr">
                <a:tint val="98000"/>
                <a:lumMod val="100000"/>
              </a:schemeClr>
            </a:gs>
            <a:gs pos="100000">
              <a:schemeClr val="phClr">
                <a:shade val="88000"/>
                <a:lumMod val="88000"/>
              </a:schemeClr>
            </a:gs>
          </a:gsLst>
          <a:lin ang="5400000" scaled="1"/>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65000"/>
              </a:srgbClr>
            </a:outerShdw>
          </a:effectLst>
          <a:scene3d>
            <a:camera prst="orthographicFront">
              <a:rot lat="0" lon="0" rev="0"/>
            </a:camera>
            <a:lightRig rig="threePt" dir="tl">
              <a:rot lat="0" lon="0" rev="1200000"/>
            </a:lightRig>
          </a:scene3d>
          <a:sp3d>
            <a:bevelT w="38100" h="12700"/>
          </a:sp3d>
        </a:effectStyle>
      </a:effectStyleLst>
      <a:bgFillStyleLst>
        <a:solidFill>
          <a:schemeClr val="phClr"/>
        </a:solidFill>
        <a:gradFill rotWithShape="1">
          <a:gsLst>
            <a:gs pos="0">
              <a:schemeClr val="phClr">
                <a:tint val="90000"/>
                <a:shade val="96000"/>
                <a:hueMod val="100000"/>
                <a:satMod val="180000"/>
                <a:lumMod val="110000"/>
              </a:schemeClr>
            </a:gs>
            <a:gs pos="100000">
              <a:schemeClr val="phClr">
                <a:shade val="96000"/>
                <a:satMod val="160000"/>
                <a:lumMod val="100000"/>
              </a:schemeClr>
            </a:gs>
          </a:gsLst>
          <a:lin ang="4740000" scaled="1"/>
        </a:gradFill>
        <a:blipFill>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name="Celestial" id="{C4BB2A3D-0E93-4C5F-B0D2-9D3FCE089CC5}" vid="{42E5908D-19A2-46FD-89FA-638B126129EF}"/>
    </a:ext>
  </a:extLst>
</a:theme>
</file>

<file path=ppt/theme/theme4.xml><?xml version="1.0" encoding="utf-8"?>
<a:theme xmlns:a="http://schemas.openxmlformats.org/drawingml/2006/main" name="Devre">
  <a:themeElements>
    <a:clrScheme name="Devre">
      <a:dk1>
        <a:sysClr val="windowText" lastClr="000000"/>
      </a:dk1>
      <a:lt1>
        <a:sysClr val="window" lastClr="FFFFFF"/>
      </a:lt1>
      <a:dk2>
        <a:srgbClr val="134770"/>
      </a:dk2>
      <a:lt2>
        <a:srgbClr val="82FFFF"/>
      </a:lt2>
      <a:accent1>
        <a:srgbClr val="9ACD4C"/>
      </a:accent1>
      <a:accent2>
        <a:srgbClr val="FAA93A"/>
      </a:accent2>
      <a:accent3>
        <a:srgbClr val="D35940"/>
      </a:accent3>
      <a:accent4>
        <a:srgbClr val="B258D3"/>
      </a:accent4>
      <a:accent5>
        <a:srgbClr val="63A0CC"/>
      </a:accent5>
      <a:accent6>
        <a:srgbClr val="8AC4A7"/>
      </a:accent6>
      <a:hlink>
        <a:srgbClr val="B8FA56"/>
      </a:hlink>
      <a:folHlink>
        <a:srgbClr val="7AF8CC"/>
      </a:folHlink>
    </a:clrScheme>
    <a:fontScheme name="Devre">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evre">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94000"/>
                <a:satMod val="148000"/>
                <a:lumMod val="150000"/>
              </a:schemeClr>
            </a:gs>
            <a:gs pos="100000">
              <a:schemeClr val="phClr">
                <a:shade val="92000"/>
                <a:hueMod val="104000"/>
                <a:satMod val="140000"/>
                <a:lumMod val="68000"/>
              </a:schemeClr>
            </a:gs>
          </a:gsLst>
          <a:lin ang="5040000" scaled="0"/>
        </a:gradFill>
        <a:blipFill>
          <a:blip xmlns:r="http://schemas.openxmlformats.org/officeDocument/2006/relationships" r:embed="rId1">
            <a:duotone>
              <a:schemeClr val="phClr">
                <a:shade val="88000"/>
                <a:hueMod val="106000"/>
                <a:satMod val="140000"/>
                <a:lumMod val="54000"/>
              </a:schemeClr>
              <a:schemeClr val="phClr">
                <a:tint val="98000"/>
                <a:hueMod val="90000"/>
                <a:satMod val="150000"/>
                <a:lumMod val="160000"/>
              </a:schemeClr>
            </a:duotone>
          </a:blip>
          <a:stretch/>
        </a:blipFill>
      </a:bgFillStyleLst>
    </a:fmtScheme>
  </a:themeElements>
  <a:objectDefaults/>
  <a:extraClrSchemeLst/>
  <a:extLst>
    <a:ext uri="{05A4C25C-085E-4340-85A3-A5531E510DB2}">
      <thm15:themeFamily xmlns:thm15="http://schemas.microsoft.com/office/thememl/2012/main" name="Circuit" id="{0AC2F7E7-15F5-431C-B2A2-456FE929F56C}" vid="{0911B802-464C-4241-8DD9-B60FF88E379F}"/>
    </a:ext>
  </a:extLst>
</a:theme>
</file>

<file path=ppt/theme/theme5.xml><?xml version="1.0" encoding="utf-8"?>
<a:theme xmlns:a="http://schemas.openxmlformats.org/drawingml/2006/main" name="Damla">
  <a:themeElements>
    <a:clrScheme name="Damla">
      <a:dk1>
        <a:sysClr val="windowText" lastClr="000000"/>
      </a:dk1>
      <a:lt1>
        <a:sysClr val="window" lastClr="FFFFFF"/>
      </a:lt1>
      <a:dk2>
        <a:srgbClr val="27537E"/>
      </a:dk2>
      <a:lt2>
        <a:srgbClr val="AABED7"/>
      </a:lt2>
      <a:accent1>
        <a:srgbClr val="E34B7A"/>
      </a:accent1>
      <a:accent2>
        <a:srgbClr val="AC339A"/>
      </a:accent2>
      <a:accent3>
        <a:srgbClr val="6953B7"/>
      </a:accent3>
      <a:accent4>
        <a:srgbClr val="1D7EAB"/>
      </a:accent4>
      <a:accent5>
        <a:srgbClr val="43AFD6"/>
      </a:accent5>
      <a:accent6>
        <a:srgbClr val="DE85E1"/>
      </a:accent6>
      <a:hlink>
        <a:srgbClr val="ED87A6"/>
      </a:hlink>
      <a:folHlink>
        <a:srgbClr val="C99EAC"/>
      </a:folHlink>
    </a:clrScheme>
    <a:fontScheme name="Damla">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amla">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78000"/>
                <a:shade val="100000"/>
                <a:hueMod val="136000"/>
                <a:satMod val="160000"/>
                <a:lumMod val="105000"/>
              </a:schemeClr>
            </a:gs>
            <a:gs pos="100000">
              <a:schemeClr val="phClr">
                <a:shade val="92000"/>
                <a:satMod val="170000"/>
                <a:lumMod val="96000"/>
              </a:schemeClr>
            </a:gs>
          </a:gsLst>
          <a:lin ang="5400000" scaled="0"/>
        </a:gradFill>
      </a:bgFillStyleLst>
    </a:fmtScheme>
  </a:themeElements>
  <a:objectDefaults/>
  <a:extraClrSchemeLst/>
  <a:extLst>
    <a:ext uri="{05A4C25C-085E-4340-85A3-A5531E510DB2}">
      <thm15:themeFamily xmlns:thm15="http://schemas.microsoft.com/office/thememl/2012/main" name="Droplet" id="{8984A317-299A-4E50-B45D-BFC9EDE2337A}" vid="{C71B277C-C29A-4BA0-A7BA-43502DF21AB3}"/>
    </a:ext>
  </a:extLst>
</a:theme>
</file>

<file path=ppt/theme/theme6.xml><?xml version="1.0" encoding="utf-8"?>
<a:theme xmlns:a="http://schemas.openxmlformats.org/drawingml/2006/main" name="Uçak İzi">
  <a:themeElements>
    <a:clrScheme name="Uçak İzi">
      <a:dk1>
        <a:sysClr val="windowText" lastClr="000000"/>
      </a:dk1>
      <a:lt1>
        <a:sysClr val="window" lastClr="FFFFFF"/>
      </a:lt1>
      <a:dk2>
        <a:srgbClr val="454545"/>
      </a:dk2>
      <a:lt2>
        <a:srgbClr val="DADADA"/>
      </a:lt2>
      <a:accent1>
        <a:srgbClr val="DF2E28"/>
      </a:accent1>
      <a:accent2>
        <a:srgbClr val="FE801A"/>
      </a:accent2>
      <a:accent3>
        <a:srgbClr val="E9BF35"/>
      </a:accent3>
      <a:accent4>
        <a:srgbClr val="81BB42"/>
      </a:accent4>
      <a:accent5>
        <a:srgbClr val="32C7A9"/>
      </a:accent5>
      <a:accent6>
        <a:srgbClr val="4A9BDC"/>
      </a:accent6>
      <a:hlink>
        <a:srgbClr val="F0532B"/>
      </a:hlink>
      <a:folHlink>
        <a:srgbClr val="F38B53"/>
      </a:folHlink>
    </a:clrScheme>
    <a:fontScheme name="Uçak İzi">
      <a:majorFont>
        <a:latin typeface="Century Gothic" panose="020B0502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Uçak İzi">
      <a:fillStyleLst>
        <a:solidFill>
          <a:schemeClr val="phClr"/>
        </a:solidFill>
        <a:gradFill rotWithShape="1">
          <a:gsLst>
            <a:gs pos="0">
              <a:schemeClr val="phClr">
                <a:tint val="69000"/>
                <a:alpha val="100000"/>
                <a:satMod val="109000"/>
                <a:lumMod val="110000"/>
              </a:schemeClr>
            </a:gs>
            <a:gs pos="52000">
              <a:schemeClr val="phClr">
                <a:tint val="74000"/>
                <a:satMod val="100000"/>
                <a:lumMod val="104000"/>
              </a:schemeClr>
            </a:gs>
            <a:gs pos="100000">
              <a:schemeClr val="phClr">
                <a:tint val="78000"/>
                <a:satMod val="100000"/>
                <a:lumMod val="100000"/>
              </a:schemeClr>
            </a:gs>
          </a:gsLst>
          <a:lin ang="5400000" scaled="0"/>
        </a:gradFill>
        <a:gradFill rotWithShape="1">
          <a:gsLst>
            <a:gs pos="0">
              <a:schemeClr val="phClr">
                <a:tint val="96000"/>
                <a:satMod val="100000"/>
                <a:lumMod val="104000"/>
              </a:schemeClr>
            </a:gs>
            <a:gs pos="78000">
              <a:schemeClr val="phClr">
                <a:shade val="100000"/>
                <a:satMod val="11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cene3d>
            <a:camera prst="orthographicFront">
              <a:rot lat="0" lon="0" rev="0"/>
            </a:camera>
            <a:lightRig rig="threePt" dir="t"/>
          </a:scene3d>
          <a:sp3d>
            <a:bevelT w="25400" h="12700"/>
          </a:sp3d>
        </a:effectStyle>
        <a:effectStyle>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por Trail" id="{4FDF2955-7D9C-493C-B9F9-C205151B46CD}" vid="{8F31A783-2159-4870-BC29-2BA7D038EA44}"/>
    </a:ext>
  </a:extLst>
</a:theme>
</file>

<file path=ppt/theme/theme7.xml><?xml version="1.0" encoding="utf-8"?>
<a:theme xmlns:a="http://schemas.openxmlformats.org/drawingml/2006/main" name="Ofis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Ofis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TM04033921[[fn=Damask]]</Template>
  <TotalTime>171</TotalTime>
  <Words>359</Words>
  <Application>Microsoft Office PowerPoint</Application>
  <PresentationFormat>Geniş ekran</PresentationFormat>
  <Paragraphs>22</Paragraphs>
  <Slides>7</Slides>
  <Notes>0</Notes>
  <HiddenSlides>0</HiddenSlides>
  <MMClips>0</MMClips>
  <ScaleCrop>false</ScaleCrop>
  <HeadingPairs>
    <vt:vector size="6" baseType="variant">
      <vt:variant>
        <vt:lpstr>Kullanılan Yazı Tipleri</vt:lpstr>
      </vt:variant>
      <vt:variant>
        <vt:i4>11</vt:i4>
      </vt:variant>
      <vt:variant>
        <vt:lpstr>Tema</vt:lpstr>
      </vt:variant>
      <vt:variant>
        <vt:i4>6</vt:i4>
      </vt:variant>
      <vt:variant>
        <vt:lpstr>Slayt Başlıkları</vt:lpstr>
      </vt:variant>
      <vt:variant>
        <vt:i4>7</vt:i4>
      </vt:variant>
    </vt:vector>
  </HeadingPairs>
  <TitlesOfParts>
    <vt:vector size="24" baseType="lpstr">
      <vt:lpstr>Arial</vt:lpstr>
      <vt:lpstr>Bookman Old Style</vt:lpstr>
      <vt:lpstr>Bradley Hand ITC</vt:lpstr>
      <vt:lpstr>Calibri</vt:lpstr>
      <vt:lpstr>Calibri Light</vt:lpstr>
      <vt:lpstr>Century Gothic</vt:lpstr>
      <vt:lpstr>Gill Sans MT</vt:lpstr>
      <vt:lpstr>Lucida Handwriting</vt:lpstr>
      <vt:lpstr>Monotype Corsiva</vt:lpstr>
      <vt:lpstr>Rockwell</vt:lpstr>
      <vt:lpstr>Tw Cen MT</vt:lpstr>
      <vt:lpstr>Damask</vt:lpstr>
      <vt:lpstr>Galeri</vt:lpstr>
      <vt:lpstr>Gökyüzü</vt:lpstr>
      <vt:lpstr>Devre</vt:lpstr>
      <vt:lpstr>Damla</vt:lpstr>
      <vt:lpstr>Uçak İzi</vt:lpstr>
      <vt:lpstr>Eratosthenes (eratostenes) kalburu</vt:lpstr>
      <vt:lpstr>ERATOSTHENES’İN HAYATI</vt:lpstr>
      <vt:lpstr>Eratosthenes’in çalışmaları</vt:lpstr>
      <vt:lpstr>Asal sayılar</vt:lpstr>
      <vt:lpstr>ölümü </vt:lpstr>
      <vt:lpstr>kaynakça</vt:lpstr>
      <vt:lpstr>Bizim Eratosthenes sunumunu dinlediğiniz için teşekkür ederiz.</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ela karabulut</dc:creator>
  <cp:lastModifiedBy>ela karabulut</cp:lastModifiedBy>
  <cp:revision>2</cp:revision>
  <dcterms:created xsi:type="dcterms:W3CDTF">2026-10-11T11:30:06Z</dcterms:created>
  <dcterms:modified xsi:type="dcterms:W3CDTF">2026-10-11T20:30:55Z</dcterms:modified>
</cp:coreProperties>
</file>